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8" r:id="rId3"/>
    <p:sldId id="257" r:id="rId4"/>
    <p:sldId id="259" r:id="rId5"/>
    <p:sldId id="260" r:id="rId6"/>
    <p:sldId id="266" r:id="rId7"/>
    <p:sldId id="262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5BFB9-B02E-4147-90E7-E787B5814609}" type="doc">
      <dgm:prSet loTypeId="urn:microsoft.com/office/officeart/2005/8/layout/hProcess9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B406694F-C4BB-4C8D-81F4-57CF53163CFC}">
      <dgm:prSet phldrT="[Text]" custT="1"/>
      <dgm:spPr/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to Information Technology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00D851-66A4-4EC2-8DEE-A675464D1595}" type="parTrans" cxnId="{891F1162-F7E6-4706-AB69-A47B19E42BA3}">
      <dgm:prSet/>
      <dgm:spPr/>
      <dgm:t>
        <a:bodyPr/>
        <a:lstStyle/>
        <a:p>
          <a:endParaRPr lang="en-US"/>
        </a:p>
      </dgm:t>
    </dgm:pt>
    <dgm:pt modelId="{F70355BA-CD75-42AF-9FCF-FBB12D7F1FBB}" type="sibTrans" cxnId="{891F1162-F7E6-4706-AB69-A47B19E42BA3}">
      <dgm:prSet/>
      <dgm:spPr/>
      <dgm:t>
        <a:bodyPr/>
        <a:lstStyle/>
        <a:p>
          <a:endParaRPr lang="en-US"/>
        </a:p>
      </dgm:t>
    </dgm:pt>
    <dgm:pt modelId="{C3FD531C-B62B-4378-A6F2-CC7881B410B0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Foundations1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43E4EA-E463-4561-BC9C-80FB44C5D05B}" type="parTrans" cxnId="{BA144F5A-7734-4134-B501-E7686C15B4C8}">
      <dgm:prSet/>
      <dgm:spPr/>
      <dgm:t>
        <a:bodyPr/>
        <a:lstStyle/>
        <a:p>
          <a:endParaRPr lang="en-US"/>
        </a:p>
      </dgm:t>
    </dgm:pt>
    <dgm:pt modelId="{6A25394F-15D3-4BC8-B1CF-E73845947E73}" type="sibTrans" cxnId="{BA144F5A-7734-4134-B501-E7686C15B4C8}">
      <dgm:prSet/>
      <dgm:spPr/>
      <dgm:t>
        <a:bodyPr/>
        <a:lstStyle/>
        <a:p>
          <a:endParaRPr lang="en-US"/>
        </a:p>
      </dgm:t>
    </dgm:pt>
    <dgm:pt modelId="{5F77BA34-3A4D-46B4-A1C0-C1A8940746B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Foundations 2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F6F00-723E-48CB-9C98-E5C54915CBC4}" type="parTrans" cxnId="{9C44B5F6-F1BF-43EB-A73B-C4EAAC0A74EF}">
      <dgm:prSet/>
      <dgm:spPr/>
      <dgm:t>
        <a:bodyPr/>
        <a:lstStyle/>
        <a:p>
          <a:endParaRPr lang="en-US"/>
        </a:p>
      </dgm:t>
    </dgm:pt>
    <dgm:pt modelId="{9F3F9B78-0DDC-447A-9BE9-81A56A80BE27}" type="sibTrans" cxnId="{9C44B5F6-F1BF-43EB-A73B-C4EAAC0A74EF}">
      <dgm:prSet/>
      <dgm:spPr/>
      <dgm:t>
        <a:bodyPr/>
        <a:lstStyle/>
        <a:p>
          <a:endParaRPr lang="en-US"/>
        </a:p>
      </dgm:t>
    </dgm:pt>
    <dgm:pt modelId="{F6C18847-E761-4E0E-847A-ED8797CB7E1E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 3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D41C7D-BC0F-42DB-A18A-0B4EE3850071}" type="parTrans" cxnId="{5750EE1B-00B5-4D49-8043-CA0E55702E41}">
      <dgm:prSet/>
      <dgm:spPr/>
      <dgm:t>
        <a:bodyPr/>
        <a:lstStyle/>
        <a:p>
          <a:endParaRPr lang="en-US"/>
        </a:p>
      </dgm:t>
    </dgm:pt>
    <dgm:pt modelId="{944E2204-0A56-49F1-A735-20B3A543663F}" type="sibTrans" cxnId="{5750EE1B-00B5-4D49-8043-CA0E55702E41}">
      <dgm:prSet/>
      <dgm:spPr/>
      <dgm:t>
        <a:bodyPr/>
        <a:lstStyle/>
        <a:p>
          <a:endParaRPr lang="en-US"/>
        </a:p>
      </dgm:t>
    </dgm:pt>
    <dgm:pt modelId="{1F6EC770-6A54-49D8-A0A8-EC474507951B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 4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6D105D-8CEC-499A-BD41-5601CFC0CAAD}" type="parTrans" cxnId="{103ABB71-A973-4CAA-A99A-7032A0981E39}">
      <dgm:prSet/>
      <dgm:spPr/>
      <dgm:t>
        <a:bodyPr/>
        <a:lstStyle/>
        <a:p>
          <a:endParaRPr lang="en-US"/>
        </a:p>
      </dgm:t>
    </dgm:pt>
    <dgm:pt modelId="{7EF37B56-B290-4E67-972C-BE88ECBCC621}" type="sibTrans" cxnId="{103ABB71-A973-4CAA-A99A-7032A0981E39}">
      <dgm:prSet/>
      <dgm:spPr/>
      <dgm:t>
        <a:bodyPr/>
        <a:lstStyle/>
        <a:p>
          <a:endParaRPr lang="en-US"/>
        </a:p>
      </dgm:t>
    </dgm:pt>
    <dgm:pt modelId="{21396E50-F8DB-494D-BAA5-D624CE11628D}" type="pres">
      <dgm:prSet presAssocID="{B295BFB9-B02E-4147-90E7-E787B581460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33657B-6B68-41DA-9EC6-C528CF86E442}" type="pres">
      <dgm:prSet presAssocID="{B295BFB9-B02E-4147-90E7-E787B5814609}" presName="arrow" presStyleLbl="bgShp" presStyleIdx="0" presStyleCnt="1"/>
      <dgm:spPr/>
      <dgm:t>
        <a:bodyPr/>
        <a:lstStyle/>
        <a:p>
          <a:endParaRPr lang="en-US"/>
        </a:p>
      </dgm:t>
    </dgm:pt>
    <dgm:pt modelId="{B8875AA8-86CB-4570-9745-3D3701161985}" type="pres">
      <dgm:prSet presAssocID="{B295BFB9-B02E-4147-90E7-E787B5814609}" presName="linearProcess" presStyleCnt="0"/>
      <dgm:spPr/>
    </dgm:pt>
    <dgm:pt modelId="{3394A947-1E3C-4D1C-BDBA-746273D7BCB2}" type="pres">
      <dgm:prSet presAssocID="{B406694F-C4BB-4C8D-81F4-57CF53163CFC}" presName="textNode" presStyleLbl="node1" presStyleIdx="0" presStyleCnt="5" custLinFactNeighborY="-1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7B66F-6047-4B8B-B707-C8FCC746CA4F}" type="pres">
      <dgm:prSet presAssocID="{F70355BA-CD75-42AF-9FCF-FBB12D7F1FBB}" presName="sibTrans" presStyleCnt="0"/>
      <dgm:spPr/>
    </dgm:pt>
    <dgm:pt modelId="{5B764C51-6CD8-463C-9166-F32B39A03AFE}" type="pres">
      <dgm:prSet presAssocID="{C3FD531C-B62B-4378-A6F2-CC7881B410B0}" presName="textNode" presStyleLbl="node1" presStyleIdx="1" presStyleCnt="5" custLinFactNeighborY="-1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8D6D8-CD0D-4510-856A-170EF11DE765}" type="pres">
      <dgm:prSet presAssocID="{6A25394F-15D3-4BC8-B1CF-E73845947E73}" presName="sibTrans" presStyleCnt="0"/>
      <dgm:spPr/>
    </dgm:pt>
    <dgm:pt modelId="{70114F9B-DB99-4459-81CD-7A1D1B9B6081}" type="pres">
      <dgm:prSet presAssocID="{5F77BA34-3A4D-46B4-A1C0-C1A8940746BA}" presName="textNode" presStyleLbl="node1" presStyleIdx="2" presStyleCnt="5" custLinFactNeighborY="-1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2C543-D6AD-4D97-A088-E60033C0B29C}" type="pres">
      <dgm:prSet presAssocID="{9F3F9B78-0DDC-447A-9BE9-81A56A80BE27}" presName="sibTrans" presStyleCnt="0"/>
      <dgm:spPr/>
    </dgm:pt>
    <dgm:pt modelId="{B492264D-3DB6-4153-B4C1-2BDE54D1A204}" type="pres">
      <dgm:prSet presAssocID="{F6C18847-E761-4E0E-847A-ED8797CB7E1E}" presName="textNode" presStyleLbl="node1" presStyleIdx="3" presStyleCnt="5" custLinFactNeighborY="-1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DA26E-5E95-4706-9D1B-6350A5F3FB04}" type="pres">
      <dgm:prSet presAssocID="{944E2204-0A56-49F1-A735-20B3A543663F}" presName="sibTrans" presStyleCnt="0"/>
      <dgm:spPr/>
    </dgm:pt>
    <dgm:pt modelId="{44ACB7B4-0E33-466A-8598-29D448D7A7ED}" type="pres">
      <dgm:prSet presAssocID="{1F6EC770-6A54-49D8-A0A8-EC474507951B}" presName="textNode" presStyleLbl="node1" presStyleIdx="4" presStyleCnt="5" custLinFactNeighborY="-10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DDDD7E-2598-4641-B9B0-E1DB93E161AA}" type="presOf" srcId="{F6C18847-E761-4E0E-847A-ED8797CB7E1E}" destId="{B492264D-3DB6-4153-B4C1-2BDE54D1A204}" srcOrd="0" destOrd="0" presId="urn:microsoft.com/office/officeart/2005/8/layout/hProcess9"/>
    <dgm:cxn modelId="{C322996F-484B-4224-8B98-54F94FAB17A8}" type="presOf" srcId="{C3FD531C-B62B-4378-A6F2-CC7881B410B0}" destId="{5B764C51-6CD8-463C-9166-F32B39A03AFE}" srcOrd="0" destOrd="0" presId="urn:microsoft.com/office/officeart/2005/8/layout/hProcess9"/>
    <dgm:cxn modelId="{103ABB71-A973-4CAA-A99A-7032A0981E39}" srcId="{B295BFB9-B02E-4147-90E7-E787B5814609}" destId="{1F6EC770-6A54-49D8-A0A8-EC474507951B}" srcOrd="4" destOrd="0" parTransId="{4B6D105D-8CEC-499A-BD41-5601CFC0CAAD}" sibTransId="{7EF37B56-B290-4E67-972C-BE88ECBCC621}"/>
    <dgm:cxn modelId="{53F26FEB-3E81-4F6F-9EC5-C659EF2AFE16}" type="presOf" srcId="{B406694F-C4BB-4C8D-81F4-57CF53163CFC}" destId="{3394A947-1E3C-4D1C-BDBA-746273D7BCB2}" srcOrd="0" destOrd="0" presId="urn:microsoft.com/office/officeart/2005/8/layout/hProcess9"/>
    <dgm:cxn modelId="{9C44B5F6-F1BF-43EB-A73B-C4EAAC0A74EF}" srcId="{B295BFB9-B02E-4147-90E7-E787B5814609}" destId="{5F77BA34-3A4D-46B4-A1C0-C1A8940746BA}" srcOrd="2" destOrd="0" parTransId="{6BAF6F00-723E-48CB-9C98-E5C54915CBC4}" sibTransId="{9F3F9B78-0DDC-447A-9BE9-81A56A80BE27}"/>
    <dgm:cxn modelId="{3C87E8D9-8D82-4919-83DC-FA75C031A738}" type="presOf" srcId="{5F77BA34-3A4D-46B4-A1C0-C1A8940746BA}" destId="{70114F9B-DB99-4459-81CD-7A1D1B9B6081}" srcOrd="0" destOrd="0" presId="urn:microsoft.com/office/officeart/2005/8/layout/hProcess9"/>
    <dgm:cxn modelId="{BA144F5A-7734-4134-B501-E7686C15B4C8}" srcId="{B295BFB9-B02E-4147-90E7-E787B5814609}" destId="{C3FD531C-B62B-4378-A6F2-CC7881B410B0}" srcOrd="1" destOrd="0" parTransId="{CB43E4EA-E463-4561-BC9C-80FB44C5D05B}" sibTransId="{6A25394F-15D3-4BC8-B1CF-E73845947E73}"/>
    <dgm:cxn modelId="{5750EE1B-00B5-4D49-8043-CA0E55702E41}" srcId="{B295BFB9-B02E-4147-90E7-E787B5814609}" destId="{F6C18847-E761-4E0E-847A-ED8797CB7E1E}" srcOrd="3" destOrd="0" parTransId="{B5D41C7D-BC0F-42DB-A18A-0B4EE3850071}" sibTransId="{944E2204-0A56-49F1-A735-20B3A543663F}"/>
    <dgm:cxn modelId="{891F1162-F7E6-4706-AB69-A47B19E42BA3}" srcId="{B295BFB9-B02E-4147-90E7-E787B5814609}" destId="{B406694F-C4BB-4C8D-81F4-57CF53163CFC}" srcOrd="0" destOrd="0" parTransId="{AB00D851-66A4-4EC2-8DEE-A675464D1595}" sibTransId="{F70355BA-CD75-42AF-9FCF-FBB12D7F1FBB}"/>
    <dgm:cxn modelId="{EE2BAE38-895A-4B54-A9A4-0ECE0C0EA79E}" type="presOf" srcId="{B295BFB9-B02E-4147-90E7-E787B5814609}" destId="{21396E50-F8DB-494D-BAA5-D624CE11628D}" srcOrd="0" destOrd="0" presId="urn:microsoft.com/office/officeart/2005/8/layout/hProcess9"/>
    <dgm:cxn modelId="{E7629245-D9C4-43FC-8F16-45D74AA4FDEF}" type="presOf" srcId="{1F6EC770-6A54-49D8-A0A8-EC474507951B}" destId="{44ACB7B4-0E33-466A-8598-29D448D7A7ED}" srcOrd="0" destOrd="0" presId="urn:microsoft.com/office/officeart/2005/8/layout/hProcess9"/>
    <dgm:cxn modelId="{1B9A1762-F6A6-4B90-8232-C5C9DDBF8A55}" type="presParOf" srcId="{21396E50-F8DB-494D-BAA5-D624CE11628D}" destId="{0833657B-6B68-41DA-9EC6-C528CF86E442}" srcOrd="0" destOrd="0" presId="urn:microsoft.com/office/officeart/2005/8/layout/hProcess9"/>
    <dgm:cxn modelId="{5F1D6EF0-401E-4014-95BA-21DC35491E06}" type="presParOf" srcId="{21396E50-F8DB-494D-BAA5-D624CE11628D}" destId="{B8875AA8-86CB-4570-9745-3D3701161985}" srcOrd="1" destOrd="0" presId="urn:microsoft.com/office/officeart/2005/8/layout/hProcess9"/>
    <dgm:cxn modelId="{A51B94B5-1CF9-4EF8-BEEA-5F917D2BAD79}" type="presParOf" srcId="{B8875AA8-86CB-4570-9745-3D3701161985}" destId="{3394A947-1E3C-4D1C-BDBA-746273D7BCB2}" srcOrd="0" destOrd="0" presId="urn:microsoft.com/office/officeart/2005/8/layout/hProcess9"/>
    <dgm:cxn modelId="{AB8BE802-FD90-4799-B0E8-118B0ACBA123}" type="presParOf" srcId="{B8875AA8-86CB-4570-9745-3D3701161985}" destId="{47F7B66F-6047-4B8B-B707-C8FCC746CA4F}" srcOrd="1" destOrd="0" presId="urn:microsoft.com/office/officeart/2005/8/layout/hProcess9"/>
    <dgm:cxn modelId="{04588152-F414-4D88-B2B0-8041E389E16B}" type="presParOf" srcId="{B8875AA8-86CB-4570-9745-3D3701161985}" destId="{5B764C51-6CD8-463C-9166-F32B39A03AFE}" srcOrd="2" destOrd="0" presId="urn:microsoft.com/office/officeart/2005/8/layout/hProcess9"/>
    <dgm:cxn modelId="{DECB4BFB-203A-4C73-BDEA-84FDDB1F4ADB}" type="presParOf" srcId="{B8875AA8-86CB-4570-9745-3D3701161985}" destId="{76B8D6D8-CD0D-4510-856A-170EF11DE765}" srcOrd="3" destOrd="0" presId="urn:microsoft.com/office/officeart/2005/8/layout/hProcess9"/>
    <dgm:cxn modelId="{2749ECDE-AEC8-47F8-A5C6-AD788CAD82DA}" type="presParOf" srcId="{B8875AA8-86CB-4570-9745-3D3701161985}" destId="{70114F9B-DB99-4459-81CD-7A1D1B9B6081}" srcOrd="4" destOrd="0" presId="urn:microsoft.com/office/officeart/2005/8/layout/hProcess9"/>
    <dgm:cxn modelId="{8D9A4490-31D6-4E84-9A3F-32C9F220DAB4}" type="presParOf" srcId="{B8875AA8-86CB-4570-9745-3D3701161985}" destId="{9D32C543-D6AD-4D97-A088-E60033C0B29C}" srcOrd="5" destOrd="0" presId="urn:microsoft.com/office/officeart/2005/8/layout/hProcess9"/>
    <dgm:cxn modelId="{053EFCD7-480A-413B-8BAC-D400EACBCAA9}" type="presParOf" srcId="{B8875AA8-86CB-4570-9745-3D3701161985}" destId="{B492264D-3DB6-4153-B4C1-2BDE54D1A204}" srcOrd="6" destOrd="0" presId="urn:microsoft.com/office/officeart/2005/8/layout/hProcess9"/>
    <dgm:cxn modelId="{2716385A-450C-44EC-BB35-7E389957D527}" type="presParOf" srcId="{B8875AA8-86CB-4570-9745-3D3701161985}" destId="{25BDA26E-5E95-4706-9D1B-6350A5F3FB04}" srcOrd="7" destOrd="0" presId="urn:microsoft.com/office/officeart/2005/8/layout/hProcess9"/>
    <dgm:cxn modelId="{FFB7B187-18CB-406E-A101-7ECBCDFA4734}" type="presParOf" srcId="{B8875AA8-86CB-4570-9745-3D3701161985}" destId="{44ACB7B4-0E33-466A-8598-29D448D7A7E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BC6F2D-4921-4152-8D9C-BC3AE2A36911}" type="doc">
      <dgm:prSet loTypeId="urn:microsoft.com/office/officeart/2005/8/layout/hProcess9" loCatId="process" qsTypeId="urn:microsoft.com/office/officeart/2005/8/quickstyle/simple1#2" qsCatId="simple" csTypeId="urn:microsoft.com/office/officeart/2005/8/colors/accent1_2#2" csCatId="accent1" phldr="1"/>
      <dgm:spPr/>
    </dgm:pt>
    <dgm:pt modelId="{891B6A6D-7452-4DDA-A849-F92B42891F89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to Information Technology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182604-2722-4349-A89C-088E60AA739A}" type="parTrans" cxnId="{B98905B3-6B61-452E-9C15-B79B17492410}">
      <dgm:prSet/>
      <dgm:spPr/>
      <dgm:t>
        <a:bodyPr/>
        <a:lstStyle/>
        <a:p>
          <a:endParaRPr lang="en-US"/>
        </a:p>
      </dgm:t>
    </dgm:pt>
    <dgm:pt modelId="{82B1615D-1B73-4714-8836-64C80B0540D5}" type="sibTrans" cxnId="{B98905B3-6B61-452E-9C15-B79B17492410}">
      <dgm:prSet/>
      <dgm:spPr/>
      <dgm:t>
        <a:bodyPr/>
        <a:lstStyle/>
        <a:p>
          <a:endParaRPr lang="en-US"/>
        </a:p>
      </dgm:t>
    </dgm:pt>
    <dgm:pt modelId="{FB6C5F4D-0BFE-44D2-8363-CAD8DC210E17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1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8C1668-ABCD-415D-B2F3-505A850A7365}" type="parTrans" cxnId="{5AD941E9-0A6B-489E-9EE5-84619F9E6060}">
      <dgm:prSet/>
      <dgm:spPr/>
      <dgm:t>
        <a:bodyPr/>
        <a:lstStyle/>
        <a:p>
          <a:endParaRPr lang="en-US"/>
        </a:p>
      </dgm:t>
    </dgm:pt>
    <dgm:pt modelId="{9C089636-A878-43F7-8D87-D432A7298791}" type="sibTrans" cxnId="{5AD941E9-0A6B-489E-9EE5-84619F9E6060}">
      <dgm:prSet/>
      <dgm:spPr/>
      <dgm:t>
        <a:bodyPr/>
        <a:lstStyle/>
        <a:p>
          <a:endParaRPr lang="en-US"/>
        </a:p>
      </dgm:t>
    </dgm:pt>
    <dgm:pt modelId="{E247DE5A-EE54-4E49-94B4-DE496069E8A3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Administration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758BB-C0A4-4335-89FF-4C1AE46D4267}" type="parTrans" cxnId="{C023037F-4349-42D1-A8F4-448F80394D91}">
      <dgm:prSet/>
      <dgm:spPr/>
      <dgm:t>
        <a:bodyPr/>
        <a:lstStyle/>
        <a:p>
          <a:endParaRPr lang="en-US"/>
        </a:p>
      </dgm:t>
    </dgm:pt>
    <dgm:pt modelId="{115720B2-9416-4869-B27B-93E3735E79EC}" type="sibTrans" cxnId="{C023037F-4349-42D1-A8F4-448F80394D91}">
      <dgm:prSet/>
      <dgm:spPr/>
      <dgm:t>
        <a:bodyPr/>
        <a:lstStyle/>
        <a:p>
          <a:endParaRPr lang="en-US"/>
        </a:p>
      </dgm:t>
    </dgm:pt>
    <dgm:pt modelId="{D13026DD-453D-4B5F-B9B4-91A180BCC191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3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6D27B3-8721-439B-BB3C-1FFBD6B4217C}" type="parTrans" cxnId="{5C83DEAA-576A-482C-A02E-DA035E3807D9}">
      <dgm:prSet/>
      <dgm:spPr/>
      <dgm:t>
        <a:bodyPr/>
        <a:lstStyle/>
        <a:p>
          <a:endParaRPr lang="en-US"/>
        </a:p>
      </dgm:t>
    </dgm:pt>
    <dgm:pt modelId="{034C602E-596D-42E3-8161-BD2FD3504803}" type="sibTrans" cxnId="{5C83DEAA-576A-482C-A02E-DA035E3807D9}">
      <dgm:prSet/>
      <dgm:spPr/>
      <dgm:t>
        <a:bodyPr/>
        <a:lstStyle/>
        <a:p>
          <a:endParaRPr lang="en-US"/>
        </a:p>
      </dgm:t>
    </dgm:pt>
    <dgm:pt modelId="{0E16F82A-D7A0-4215-B7B8-AC455E9610FB}" type="pres">
      <dgm:prSet presAssocID="{C6BC6F2D-4921-4152-8D9C-BC3AE2A36911}" presName="CompostProcess" presStyleCnt="0">
        <dgm:presLayoutVars>
          <dgm:dir/>
          <dgm:resizeHandles val="exact"/>
        </dgm:presLayoutVars>
      </dgm:prSet>
      <dgm:spPr/>
    </dgm:pt>
    <dgm:pt modelId="{D920AD8E-A78D-4BE9-8524-550151193BF5}" type="pres">
      <dgm:prSet presAssocID="{C6BC6F2D-4921-4152-8D9C-BC3AE2A36911}" presName="arrow" presStyleLbl="bgShp" presStyleIdx="0" presStyleCnt="1"/>
      <dgm:spPr/>
    </dgm:pt>
    <dgm:pt modelId="{6E0126E0-0B48-436F-99D2-16E94E10926E}" type="pres">
      <dgm:prSet presAssocID="{C6BC6F2D-4921-4152-8D9C-BC3AE2A36911}" presName="linearProcess" presStyleCnt="0"/>
      <dgm:spPr/>
    </dgm:pt>
    <dgm:pt modelId="{01408BF3-E9D4-4B8F-A819-E4BA4EA6637C}" type="pres">
      <dgm:prSet presAssocID="{891B6A6D-7452-4DDA-A849-F92B42891F8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70DB2-B8A0-4D8C-83F7-9935E4C94939}" type="pres">
      <dgm:prSet presAssocID="{82B1615D-1B73-4714-8836-64C80B0540D5}" presName="sibTrans" presStyleCnt="0"/>
      <dgm:spPr/>
    </dgm:pt>
    <dgm:pt modelId="{227FDD00-122C-48FB-89BE-858C8488AA5E}" type="pres">
      <dgm:prSet presAssocID="{FB6C5F4D-0BFE-44D2-8363-CAD8DC210E1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F8500-428D-474F-A4F0-DE41114F1676}" type="pres">
      <dgm:prSet presAssocID="{9C089636-A878-43F7-8D87-D432A7298791}" presName="sibTrans" presStyleCnt="0"/>
      <dgm:spPr/>
    </dgm:pt>
    <dgm:pt modelId="{6A6CCE37-4514-4630-9A3C-C47C374B079D}" type="pres">
      <dgm:prSet presAssocID="{E247DE5A-EE54-4E49-94B4-DE496069E8A3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12517-D3FB-4AA4-A00B-80F5B9B32B36}" type="pres">
      <dgm:prSet presAssocID="{115720B2-9416-4869-B27B-93E3735E79EC}" presName="sibTrans" presStyleCnt="0"/>
      <dgm:spPr/>
    </dgm:pt>
    <dgm:pt modelId="{D1B6CD62-4A7C-46AE-AE7E-1207619EE069}" type="pres">
      <dgm:prSet presAssocID="{D13026DD-453D-4B5F-B9B4-91A180BCC191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8905B3-6B61-452E-9C15-B79B17492410}" srcId="{C6BC6F2D-4921-4152-8D9C-BC3AE2A36911}" destId="{891B6A6D-7452-4DDA-A849-F92B42891F89}" srcOrd="0" destOrd="0" parTransId="{19182604-2722-4349-A89C-088E60AA739A}" sibTransId="{82B1615D-1B73-4714-8836-64C80B0540D5}"/>
    <dgm:cxn modelId="{EE5773D1-050F-46B2-83DF-4109C7F885B0}" type="presOf" srcId="{D13026DD-453D-4B5F-B9B4-91A180BCC191}" destId="{D1B6CD62-4A7C-46AE-AE7E-1207619EE069}" srcOrd="0" destOrd="0" presId="urn:microsoft.com/office/officeart/2005/8/layout/hProcess9"/>
    <dgm:cxn modelId="{3BD9384A-3D57-490D-BA44-DFA2041D5B14}" type="presOf" srcId="{C6BC6F2D-4921-4152-8D9C-BC3AE2A36911}" destId="{0E16F82A-D7A0-4215-B7B8-AC455E9610FB}" srcOrd="0" destOrd="0" presId="urn:microsoft.com/office/officeart/2005/8/layout/hProcess9"/>
    <dgm:cxn modelId="{C023037F-4349-42D1-A8F4-448F80394D91}" srcId="{C6BC6F2D-4921-4152-8D9C-BC3AE2A36911}" destId="{E247DE5A-EE54-4E49-94B4-DE496069E8A3}" srcOrd="2" destOrd="0" parTransId="{D66758BB-C0A4-4335-89FF-4C1AE46D4267}" sibTransId="{115720B2-9416-4869-B27B-93E3735E79EC}"/>
    <dgm:cxn modelId="{CB2FEED6-4AB4-4185-819A-CC2C35E317BF}" type="presOf" srcId="{E247DE5A-EE54-4E49-94B4-DE496069E8A3}" destId="{6A6CCE37-4514-4630-9A3C-C47C374B079D}" srcOrd="0" destOrd="0" presId="urn:microsoft.com/office/officeart/2005/8/layout/hProcess9"/>
    <dgm:cxn modelId="{CD0F00BF-97CB-49DD-A483-67E26798DF23}" type="presOf" srcId="{FB6C5F4D-0BFE-44D2-8363-CAD8DC210E17}" destId="{227FDD00-122C-48FB-89BE-858C8488AA5E}" srcOrd="0" destOrd="0" presId="urn:microsoft.com/office/officeart/2005/8/layout/hProcess9"/>
    <dgm:cxn modelId="{5C83DEAA-576A-482C-A02E-DA035E3807D9}" srcId="{C6BC6F2D-4921-4152-8D9C-BC3AE2A36911}" destId="{D13026DD-453D-4B5F-B9B4-91A180BCC191}" srcOrd="3" destOrd="0" parTransId="{176D27B3-8721-439B-BB3C-1FFBD6B4217C}" sibTransId="{034C602E-596D-42E3-8161-BD2FD3504803}"/>
    <dgm:cxn modelId="{5AD941E9-0A6B-489E-9EE5-84619F9E6060}" srcId="{C6BC6F2D-4921-4152-8D9C-BC3AE2A36911}" destId="{FB6C5F4D-0BFE-44D2-8363-CAD8DC210E17}" srcOrd="1" destOrd="0" parTransId="{FF8C1668-ABCD-415D-B2F3-505A850A7365}" sibTransId="{9C089636-A878-43F7-8D87-D432A7298791}"/>
    <dgm:cxn modelId="{19FE2EB1-50D5-425F-850A-EAA98F7CF544}" type="presOf" srcId="{891B6A6D-7452-4DDA-A849-F92B42891F89}" destId="{01408BF3-E9D4-4B8F-A819-E4BA4EA6637C}" srcOrd="0" destOrd="0" presId="urn:microsoft.com/office/officeart/2005/8/layout/hProcess9"/>
    <dgm:cxn modelId="{19B83810-94C9-49F2-94C1-5A255D175541}" type="presParOf" srcId="{0E16F82A-D7A0-4215-B7B8-AC455E9610FB}" destId="{D920AD8E-A78D-4BE9-8524-550151193BF5}" srcOrd="0" destOrd="0" presId="urn:microsoft.com/office/officeart/2005/8/layout/hProcess9"/>
    <dgm:cxn modelId="{73ACB347-FEF2-420C-B96F-952738C348B1}" type="presParOf" srcId="{0E16F82A-D7A0-4215-B7B8-AC455E9610FB}" destId="{6E0126E0-0B48-436F-99D2-16E94E10926E}" srcOrd="1" destOrd="0" presId="urn:microsoft.com/office/officeart/2005/8/layout/hProcess9"/>
    <dgm:cxn modelId="{6F530F65-C2F6-41DF-B2DE-BEF87BB198A9}" type="presParOf" srcId="{6E0126E0-0B48-436F-99D2-16E94E10926E}" destId="{01408BF3-E9D4-4B8F-A819-E4BA4EA6637C}" srcOrd="0" destOrd="0" presId="urn:microsoft.com/office/officeart/2005/8/layout/hProcess9"/>
    <dgm:cxn modelId="{7DFB0E4D-5E2E-4060-BC81-ED01C22C23DF}" type="presParOf" srcId="{6E0126E0-0B48-436F-99D2-16E94E10926E}" destId="{F6770DB2-B8A0-4D8C-83F7-9935E4C94939}" srcOrd="1" destOrd="0" presId="urn:microsoft.com/office/officeart/2005/8/layout/hProcess9"/>
    <dgm:cxn modelId="{69C8E3D4-BCB9-420E-AFC9-A6712EBBCCE9}" type="presParOf" srcId="{6E0126E0-0B48-436F-99D2-16E94E10926E}" destId="{227FDD00-122C-48FB-89BE-858C8488AA5E}" srcOrd="2" destOrd="0" presId="urn:microsoft.com/office/officeart/2005/8/layout/hProcess9"/>
    <dgm:cxn modelId="{24B318FD-AAFF-4B71-9AA8-59FB57CA5555}" type="presParOf" srcId="{6E0126E0-0B48-436F-99D2-16E94E10926E}" destId="{79EF8500-428D-474F-A4F0-DE41114F1676}" srcOrd="3" destOrd="0" presId="urn:microsoft.com/office/officeart/2005/8/layout/hProcess9"/>
    <dgm:cxn modelId="{4A8724EA-9EAC-4495-9C3C-0529B8483712}" type="presParOf" srcId="{6E0126E0-0B48-436F-99D2-16E94E10926E}" destId="{6A6CCE37-4514-4630-9A3C-C47C374B079D}" srcOrd="4" destOrd="0" presId="urn:microsoft.com/office/officeart/2005/8/layout/hProcess9"/>
    <dgm:cxn modelId="{8067F75B-CAE3-479B-8ED5-99B48086FA55}" type="presParOf" srcId="{6E0126E0-0B48-436F-99D2-16E94E10926E}" destId="{49612517-D3FB-4AA4-A00B-80F5B9B32B36}" srcOrd="5" destOrd="0" presId="urn:microsoft.com/office/officeart/2005/8/layout/hProcess9"/>
    <dgm:cxn modelId="{B448942B-6976-4DAB-9798-1B5DD72FB3EF}" type="presParOf" srcId="{6E0126E0-0B48-436F-99D2-16E94E10926E}" destId="{D1B6CD62-4A7C-46AE-AE7E-1207619EE06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9F9A92-0EC0-45AA-BA85-692A6D1C5B17}" type="doc">
      <dgm:prSet loTypeId="urn:microsoft.com/office/officeart/2005/8/layout/hProcess9" loCatId="process" qsTypeId="urn:microsoft.com/office/officeart/2005/8/quickstyle/simple1#3" qsCatId="simple" csTypeId="urn:microsoft.com/office/officeart/2005/8/colors/accent1_2#3" csCatId="accent1" phldr="1"/>
      <dgm:spPr/>
    </dgm:pt>
    <dgm:pt modelId="{F6CC859D-4557-421D-BB5B-76A9A0CC2B70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of Information Technology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2EC39B-3FF6-4A5B-A7C6-81F2D288AB65}" type="parTrans" cxnId="{F7068390-8509-41AF-ACC6-4538B104A359}">
      <dgm:prSet/>
      <dgm:spPr/>
      <dgm:t>
        <a:bodyPr/>
        <a:lstStyle/>
        <a:p>
          <a:endParaRPr lang="en-US"/>
        </a:p>
      </dgm:t>
    </dgm:pt>
    <dgm:pt modelId="{05865893-3928-49DC-8B71-5C42001E71D2}" type="sibTrans" cxnId="{F7068390-8509-41AF-ACC6-4538B104A359}">
      <dgm:prSet/>
      <dgm:spPr/>
      <dgm:t>
        <a:bodyPr/>
        <a:lstStyle/>
        <a:p>
          <a:endParaRPr lang="en-US"/>
        </a:p>
      </dgm:t>
    </dgm:pt>
    <dgm:pt modelId="{4B7B2AF7-6AC7-40D7-9161-7686EAC95157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1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7DB55B-F6BA-4434-9C51-C4437C15A8B7}" type="parTrans" cxnId="{116E7B00-D3C4-42DF-9E62-1AFB72870081}">
      <dgm:prSet/>
      <dgm:spPr/>
      <dgm:t>
        <a:bodyPr/>
        <a:lstStyle/>
        <a:p>
          <a:endParaRPr lang="en-US"/>
        </a:p>
      </dgm:t>
    </dgm:pt>
    <dgm:pt modelId="{20F4621B-BD6D-44AB-A3CA-A8A267400B47}" type="sibTrans" cxnId="{116E7B00-D3C4-42DF-9E62-1AFB72870081}">
      <dgm:prSet/>
      <dgm:spPr/>
      <dgm:t>
        <a:bodyPr/>
        <a:lstStyle/>
        <a:p>
          <a:endParaRPr lang="en-US"/>
        </a:p>
      </dgm:t>
    </dgm:pt>
    <dgm:pt modelId="{EE67BA6D-79C1-48A2-B5CF-B0F2A89D95A5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2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E88F47-9C97-472B-8D46-21B577A1D132}" type="parTrans" cxnId="{1DDC2A42-4F37-407E-A48A-A92D47628A13}">
      <dgm:prSet/>
      <dgm:spPr/>
      <dgm:t>
        <a:bodyPr/>
        <a:lstStyle/>
        <a:p>
          <a:endParaRPr lang="en-US"/>
        </a:p>
      </dgm:t>
    </dgm:pt>
    <dgm:pt modelId="{64CC69C1-11FD-4B6D-B54B-DC9E45FE1A06}" type="sibTrans" cxnId="{1DDC2A42-4F37-407E-A48A-A92D47628A13}">
      <dgm:prSet/>
      <dgm:spPr/>
      <dgm:t>
        <a:bodyPr/>
        <a:lstStyle/>
        <a:p>
          <a:endParaRPr lang="en-US"/>
        </a:p>
      </dgm:t>
    </dgm:pt>
    <dgm:pt modelId="{6B96BAD1-5045-49B8-AE26-90723C82C674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3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ADC336-0A97-43F0-B5F9-99B763CFE30D}" type="parTrans" cxnId="{965CE583-35DF-49FE-8825-7CAD5A2ECA76}">
      <dgm:prSet/>
      <dgm:spPr/>
      <dgm:t>
        <a:bodyPr/>
        <a:lstStyle/>
        <a:p>
          <a:endParaRPr lang="en-US"/>
        </a:p>
      </dgm:t>
    </dgm:pt>
    <dgm:pt modelId="{8B687E7A-3042-4ACD-BA65-C031033EEA87}" type="sibTrans" cxnId="{965CE583-35DF-49FE-8825-7CAD5A2ECA76}">
      <dgm:prSet/>
      <dgm:spPr/>
      <dgm:t>
        <a:bodyPr/>
        <a:lstStyle/>
        <a:p>
          <a:endParaRPr lang="en-US"/>
        </a:p>
      </dgm:t>
    </dgm:pt>
    <dgm:pt modelId="{C10355F2-2D13-4532-ACA9-C4A654E8C989}" type="pres">
      <dgm:prSet presAssocID="{4E9F9A92-0EC0-45AA-BA85-692A6D1C5B17}" presName="CompostProcess" presStyleCnt="0">
        <dgm:presLayoutVars>
          <dgm:dir/>
          <dgm:resizeHandles val="exact"/>
        </dgm:presLayoutVars>
      </dgm:prSet>
      <dgm:spPr/>
    </dgm:pt>
    <dgm:pt modelId="{E8C15CB5-C1D2-4E0B-96FB-F6960F00F7F1}" type="pres">
      <dgm:prSet presAssocID="{4E9F9A92-0EC0-45AA-BA85-692A6D1C5B17}" presName="arrow" presStyleLbl="bgShp" presStyleIdx="0" presStyleCnt="1"/>
      <dgm:spPr/>
    </dgm:pt>
    <dgm:pt modelId="{08D4FCD6-954A-4FEA-A1E1-5D7192C885DA}" type="pres">
      <dgm:prSet presAssocID="{4E9F9A92-0EC0-45AA-BA85-692A6D1C5B17}" presName="linearProcess" presStyleCnt="0"/>
      <dgm:spPr/>
    </dgm:pt>
    <dgm:pt modelId="{1FF6B077-D198-4509-AFBC-0B595EC0F25E}" type="pres">
      <dgm:prSet presAssocID="{F6CC859D-4557-421D-BB5B-76A9A0CC2B70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65056-F14F-4CC9-BA38-27A6FB27287D}" type="pres">
      <dgm:prSet presAssocID="{05865893-3928-49DC-8B71-5C42001E71D2}" presName="sibTrans" presStyleCnt="0"/>
      <dgm:spPr/>
    </dgm:pt>
    <dgm:pt modelId="{914416CE-5C3F-4903-865F-C2E9B0AE52E5}" type="pres">
      <dgm:prSet presAssocID="{4B7B2AF7-6AC7-40D7-9161-7686EAC9515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38933-4CFC-4E21-AD48-5A83CF86E89B}" type="pres">
      <dgm:prSet presAssocID="{20F4621B-BD6D-44AB-A3CA-A8A267400B47}" presName="sibTrans" presStyleCnt="0"/>
      <dgm:spPr/>
    </dgm:pt>
    <dgm:pt modelId="{9B811352-62B8-437C-8764-2A2B0CCBB8F8}" type="pres">
      <dgm:prSet presAssocID="{EE67BA6D-79C1-48A2-B5CF-B0F2A89D95A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4BB5D-79DC-4728-9E96-98537DE3C2D8}" type="pres">
      <dgm:prSet presAssocID="{64CC69C1-11FD-4B6D-B54B-DC9E45FE1A06}" presName="sibTrans" presStyleCnt="0"/>
      <dgm:spPr/>
    </dgm:pt>
    <dgm:pt modelId="{F2421F2A-AE08-4566-A6D5-D9BA6B8C2F68}" type="pres">
      <dgm:prSet presAssocID="{6B96BAD1-5045-49B8-AE26-90723C82C67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B0E01B-7D60-4E83-87A1-C414C3AB1B0E}" type="presOf" srcId="{4B7B2AF7-6AC7-40D7-9161-7686EAC95157}" destId="{914416CE-5C3F-4903-865F-C2E9B0AE52E5}" srcOrd="0" destOrd="0" presId="urn:microsoft.com/office/officeart/2005/8/layout/hProcess9"/>
    <dgm:cxn modelId="{116E7B00-D3C4-42DF-9E62-1AFB72870081}" srcId="{4E9F9A92-0EC0-45AA-BA85-692A6D1C5B17}" destId="{4B7B2AF7-6AC7-40D7-9161-7686EAC95157}" srcOrd="1" destOrd="0" parTransId="{B07DB55B-F6BA-4434-9C51-C4437C15A8B7}" sibTransId="{20F4621B-BD6D-44AB-A3CA-A8A267400B47}"/>
    <dgm:cxn modelId="{B6EAA0C7-9AB7-4157-9E6C-57ABE8092FE3}" type="presOf" srcId="{6B96BAD1-5045-49B8-AE26-90723C82C674}" destId="{F2421F2A-AE08-4566-A6D5-D9BA6B8C2F68}" srcOrd="0" destOrd="0" presId="urn:microsoft.com/office/officeart/2005/8/layout/hProcess9"/>
    <dgm:cxn modelId="{1DDC2A42-4F37-407E-A48A-A92D47628A13}" srcId="{4E9F9A92-0EC0-45AA-BA85-692A6D1C5B17}" destId="{EE67BA6D-79C1-48A2-B5CF-B0F2A89D95A5}" srcOrd="2" destOrd="0" parTransId="{6DE88F47-9C97-472B-8D46-21B577A1D132}" sibTransId="{64CC69C1-11FD-4B6D-B54B-DC9E45FE1A06}"/>
    <dgm:cxn modelId="{965CE583-35DF-49FE-8825-7CAD5A2ECA76}" srcId="{4E9F9A92-0EC0-45AA-BA85-692A6D1C5B17}" destId="{6B96BAD1-5045-49B8-AE26-90723C82C674}" srcOrd="3" destOrd="0" parTransId="{94ADC336-0A97-43F0-B5F9-99B763CFE30D}" sibTransId="{8B687E7A-3042-4ACD-BA65-C031033EEA87}"/>
    <dgm:cxn modelId="{2B82300B-FB0F-4B3F-92D5-CFA1976E83CB}" type="presOf" srcId="{4E9F9A92-0EC0-45AA-BA85-692A6D1C5B17}" destId="{C10355F2-2D13-4532-ACA9-C4A654E8C989}" srcOrd="0" destOrd="0" presId="urn:microsoft.com/office/officeart/2005/8/layout/hProcess9"/>
    <dgm:cxn modelId="{DE01AA07-7B5F-4647-BBB2-0CB2276F7168}" type="presOf" srcId="{F6CC859D-4557-421D-BB5B-76A9A0CC2B70}" destId="{1FF6B077-D198-4509-AFBC-0B595EC0F25E}" srcOrd="0" destOrd="0" presId="urn:microsoft.com/office/officeart/2005/8/layout/hProcess9"/>
    <dgm:cxn modelId="{F7068390-8509-41AF-ACC6-4538B104A359}" srcId="{4E9F9A92-0EC0-45AA-BA85-692A6D1C5B17}" destId="{F6CC859D-4557-421D-BB5B-76A9A0CC2B70}" srcOrd="0" destOrd="0" parTransId="{2B2EC39B-3FF6-4A5B-A7C6-81F2D288AB65}" sibTransId="{05865893-3928-49DC-8B71-5C42001E71D2}"/>
    <dgm:cxn modelId="{FCD038F6-8B9B-4353-B4A5-3210EB6CDF5A}" type="presOf" srcId="{EE67BA6D-79C1-48A2-B5CF-B0F2A89D95A5}" destId="{9B811352-62B8-437C-8764-2A2B0CCBB8F8}" srcOrd="0" destOrd="0" presId="urn:microsoft.com/office/officeart/2005/8/layout/hProcess9"/>
    <dgm:cxn modelId="{4051EBA0-59B4-440E-876B-AAC6560073EF}" type="presParOf" srcId="{C10355F2-2D13-4532-ACA9-C4A654E8C989}" destId="{E8C15CB5-C1D2-4E0B-96FB-F6960F00F7F1}" srcOrd="0" destOrd="0" presId="urn:microsoft.com/office/officeart/2005/8/layout/hProcess9"/>
    <dgm:cxn modelId="{FFC4242A-0035-4D02-87CC-9A51AA80DFE8}" type="presParOf" srcId="{C10355F2-2D13-4532-ACA9-C4A654E8C989}" destId="{08D4FCD6-954A-4FEA-A1E1-5D7192C885DA}" srcOrd="1" destOrd="0" presId="urn:microsoft.com/office/officeart/2005/8/layout/hProcess9"/>
    <dgm:cxn modelId="{73ABDA92-A7E8-4C82-8D5E-01CB4E70270C}" type="presParOf" srcId="{08D4FCD6-954A-4FEA-A1E1-5D7192C885DA}" destId="{1FF6B077-D198-4509-AFBC-0B595EC0F25E}" srcOrd="0" destOrd="0" presId="urn:microsoft.com/office/officeart/2005/8/layout/hProcess9"/>
    <dgm:cxn modelId="{AC15A4F0-8303-4744-880B-65775CD47A77}" type="presParOf" srcId="{08D4FCD6-954A-4FEA-A1E1-5D7192C885DA}" destId="{C4265056-F14F-4CC9-BA38-27A6FB27287D}" srcOrd="1" destOrd="0" presId="urn:microsoft.com/office/officeart/2005/8/layout/hProcess9"/>
    <dgm:cxn modelId="{0D794ACD-3472-4063-8FDF-BCD493E1E2FA}" type="presParOf" srcId="{08D4FCD6-954A-4FEA-A1E1-5D7192C885DA}" destId="{914416CE-5C3F-4903-865F-C2E9B0AE52E5}" srcOrd="2" destOrd="0" presId="urn:microsoft.com/office/officeart/2005/8/layout/hProcess9"/>
    <dgm:cxn modelId="{77D3B20B-ECAD-417C-AE65-7268C7FE711F}" type="presParOf" srcId="{08D4FCD6-954A-4FEA-A1E1-5D7192C885DA}" destId="{BC938933-4CFC-4E21-AD48-5A83CF86E89B}" srcOrd="3" destOrd="0" presId="urn:microsoft.com/office/officeart/2005/8/layout/hProcess9"/>
    <dgm:cxn modelId="{258FBD9C-2C74-4007-9AC2-40151C2F0D89}" type="presParOf" srcId="{08D4FCD6-954A-4FEA-A1E1-5D7192C885DA}" destId="{9B811352-62B8-437C-8764-2A2B0CCBB8F8}" srcOrd="4" destOrd="0" presId="urn:microsoft.com/office/officeart/2005/8/layout/hProcess9"/>
    <dgm:cxn modelId="{4DDD317D-F219-4B97-9D31-20FF160B8358}" type="presParOf" srcId="{08D4FCD6-954A-4FEA-A1E1-5D7192C885DA}" destId="{EA74BB5D-79DC-4728-9E96-98537DE3C2D8}" srcOrd="5" destOrd="0" presId="urn:microsoft.com/office/officeart/2005/8/layout/hProcess9"/>
    <dgm:cxn modelId="{46D73A4F-2733-4886-883F-27654C9BE493}" type="presParOf" srcId="{08D4FCD6-954A-4FEA-A1E1-5D7192C885DA}" destId="{F2421F2A-AE08-4566-A6D5-D9BA6B8C2F6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9F9A92-0EC0-45AA-BA85-692A6D1C5B17}" type="doc">
      <dgm:prSet loTypeId="urn:microsoft.com/office/officeart/2005/8/layout/hProcess9" loCatId="process" qsTypeId="urn:microsoft.com/office/officeart/2005/8/quickstyle/simple1#3" qsCatId="simple" csTypeId="urn:microsoft.com/office/officeart/2005/8/colors/accent1_2#3" csCatId="accent1" phldr="1"/>
      <dgm:spPr/>
    </dgm:pt>
    <dgm:pt modelId="{F6CC859D-4557-421D-BB5B-76A9A0CC2B70}">
      <dgm:prSet phldrT="[Text]" custT="1"/>
      <dgm:spPr/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of Information Technology </a:t>
          </a:r>
        </a:p>
      </dgm:t>
    </dgm:pt>
    <dgm:pt modelId="{2B2EC39B-3FF6-4A5B-A7C6-81F2D288AB65}" type="parTrans" cxnId="{F7068390-8509-41AF-ACC6-4538B104A359}">
      <dgm:prSet/>
      <dgm:spPr/>
      <dgm:t>
        <a:bodyPr/>
        <a:lstStyle/>
        <a:p>
          <a:endParaRPr lang="en-US"/>
        </a:p>
      </dgm:t>
    </dgm:pt>
    <dgm:pt modelId="{05865893-3928-49DC-8B71-5C42001E71D2}" type="sibTrans" cxnId="{F7068390-8509-41AF-ACC6-4538B104A359}">
      <dgm:prSet/>
      <dgm:spPr/>
      <dgm:t>
        <a:bodyPr/>
        <a:lstStyle/>
        <a:p>
          <a:endParaRPr lang="en-US"/>
        </a:p>
      </dgm:t>
    </dgm:pt>
    <dgm:pt modelId="{4B7B2AF7-6AC7-40D7-9161-7686EAC95157}">
      <dgm:prSet phldrT="[Text]" custT="1"/>
      <dgm:spPr/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Administrative Office Technology 1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7DB55B-F6BA-4434-9C51-C4437C15A8B7}" type="parTrans" cxnId="{116E7B00-D3C4-42DF-9E62-1AFB72870081}">
      <dgm:prSet/>
      <dgm:spPr/>
      <dgm:t>
        <a:bodyPr/>
        <a:lstStyle/>
        <a:p>
          <a:endParaRPr lang="en-US"/>
        </a:p>
      </dgm:t>
    </dgm:pt>
    <dgm:pt modelId="{20F4621B-BD6D-44AB-A3CA-A8A267400B47}" type="sibTrans" cxnId="{116E7B00-D3C4-42DF-9E62-1AFB72870081}">
      <dgm:prSet/>
      <dgm:spPr/>
      <dgm:t>
        <a:bodyPr/>
        <a:lstStyle/>
        <a:p>
          <a:endParaRPr lang="en-US"/>
        </a:p>
      </dgm:t>
    </dgm:pt>
    <dgm:pt modelId="{EE67BA6D-79C1-48A2-B5CF-B0F2A89D95A5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Business Software Application 1</a:t>
          </a:r>
          <a:endParaRPr lang="en-US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E88F47-9C97-472B-8D46-21B577A1D132}" type="parTrans" cxnId="{1DDC2A42-4F37-407E-A48A-A92D47628A13}">
      <dgm:prSet/>
      <dgm:spPr/>
      <dgm:t>
        <a:bodyPr/>
        <a:lstStyle/>
        <a:p>
          <a:endParaRPr lang="en-US"/>
        </a:p>
      </dgm:t>
    </dgm:pt>
    <dgm:pt modelId="{64CC69C1-11FD-4B6D-B54B-DC9E45FE1A06}" type="sibTrans" cxnId="{1DDC2A42-4F37-407E-A48A-A92D47628A13}">
      <dgm:prSet/>
      <dgm:spPr/>
      <dgm:t>
        <a:bodyPr/>
        <a:lstStyle/>
        <a:p>
          <a:endParaRPr lang="en-US"/>
        </a:p>
      </dgm:t>
    </dgm:pt>
    <dgm:pt modelId="{880F5E78-F47E-4C7C-ADBB-324B055392A9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1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13BF2E-DC15-47D0-87BA-2FFB6044BDDA}" type="parTrans" cxnId="{624AD83D-2D03-43E3-A0D7-C83E559B7FB9}">
      <dgm:prSet/>
      <dgm:spPr/>
      <dgm:t>
        <a:bodyPr/>
        <a:lstStyle/>
        <a:p>
          <a:endParaRPr lang="en-US"/>
        </a:p>
      </dgm:t>
    </dgm:pt>
    <dgm:pt modelId="{2D79DE56-A358-4420-A3D9-492D2AEEA62C}" type="sibTrans" cxnId="{624AD83D-2D03-43E3-A0D7-C83E559B7FB9}">
      <dgm:prSet/>
      <dgm:spPr/>
      <dgm:t>
        <a:bodyPr/>
        <a:lstStyle/>
        <a:p>
          <a:endParaRPr lang="en-US"/>
        </a:p>
      </dgm:t>
    </dgm:pt>
    <dgm:pt modelId="{C10355F2-2D13-4532-ACA9-C4A654E8C989}" type="pres">
      <dgm:prSet presAssocID="{4E9F9A92-0EC0-45AA-BA85-692A6D1C5B17}" presName="CompostProcess" presStyleCnt="0">
        <dgm:presLayoutVars>
          <dgm:dir/>
          <dgm:resizeHandles val="exact"/>
        </dgm:presLayoutVars>
      </dgm:prSet>
      <dgm:spPr/>
    </dgm:pt>
    <dgm:pt modelId="{E8C15CB5-C1D2-4E0B-96FB-F6960F00F7F1}" type="pres">
      <dgm:prSet presAssocID="{4E9F9A92-0EC0-45AA-BA85-692A6D1C5B17}" presName="arrow" presStyleLbl="bgShp" presStyleIdx="0" presStyleCnt="1"/>
      <dgm:spPr/>
    </dgm:pt>
    <dgm:pt modelId="{08D4FCD6-954A-4FEA-A1E1-5D7192C885DA}" type="pres">
      <dgm:prSet presAssocID="{4E9F9A92-0EC0-45AA-BA85-692A6D1C5B17}" presName="linearProcess" presStyleCnt="0"/>
      <dgm:spPr/>
    </dgm:pt>
    <dgm:pt modelId="{1FF6B077-D198-4509-AFBC-0B595EC0F25E}" type="pres">
      <dgm:prSet presAssocID="{F6CC859D-4557-421D-BB5B-76A9A0CC2B70}" presName="textNode" presStyleLbl="node1" presStyleIdx="0" presStyleCnt="4" custScaleY="120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65056-F14F-4CC9-BA38-27A6FB27287D}" type="pres">
      <dgm:prSet presAssocID="{05865893-3928-49DC-8B71-5C42001E71D2}" presName="sibTrans" presStyleCnt="0"/>
      <dgm:spPr/>
    </dgm:pt>
    <dgm:pt modelId="{914416CE-5C3F-4903-865F-C2E9B0AE52E5}" type="pres">
      <dgm:prSet presAssocID="{4B7B2AF7-6AC7-40D7-9161-7686EAC95157}" presName="textNode" presStyleLbl="node1" presStyleIdx="1" presStyleCnt="4" custScaleX="115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38933-4CFC-4E21-AD48-5A83CF86E89B}" type="pres">
      <dgm:prSet presAssocID="{20F4621B-BD6D-44AB-A3CA-A8A267400B47}" presName="sibTrans" presStyleCnt="0"/>
      <dgm:spPr/>
    </dgm:pt>
    <dgm:pt modelId="{9B811352-62B8-437C-8764-2A2B0CCBB8F8}" type="pres">
      <dgm:prSet presAssocID="{EE67BA6D-79C1-48A2-B5CF-B0F2A89D95A5}" presName="textNode" presStyleLbl="node1" presStyleIdx="2" presStyleCnt="4" custScaleX="107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73F5C-F5BC-43C0-A396-4375ADEB11D9}" type="pres">
      <dgm:prSet presAssocID="{64CC69C1-11FD-4B6D-B54B-DC9E45FE1A06}" presName="sibTrans" presStyleCnt="0"/>
      <dgm:spPr/>
    </dgm:pt>
    <dgm:pt modelId="{9A0D7DB9-5363-4591-9184-F98FF8778CA7}" type="pres">
      <dgm:prSet presAssocID="{880F5E78-F47E-4C7C-ADBB-324B055392A9}" presName="textNode" presStyleLbl="node1" presStyleIdx="3" presStyleCnt="4" custScaleX="107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BB76D2-F28B-4A68-B0B9-2F316D1F4BA5}" type="presOf" srcId="{4E9F9A92-0EC0-45AA-BA85-692A6D1C5B17}" destId="{C10355F2-2D13-4532-ACA9-C4A654E8C989}" srcOrd="0" destOrd="0" presId="urn:microsoft.com/office/officeart/2005/8/layout/hProcess9"/>
    <dgm:cxn modelId="{62766A39-5413-4385-93E7-D6C5ACD9DA0C}" type="presOf" srcId="{880F5E78-F47E-4C7C-ADBB-324B055392A9}" destId="{9A0D7DB9-5363-4591-9184-F98FF8778CA7}" srcOrd="0" destOrd="0" presId="urn:microsoft.com/office/officeart/2005/8/layout/hProcess9"/>
    <dgm:cxn modelId="{C6BD569F-7D43-411A-B62E-096A8F0CA435}" type="presOf" srcId="{F6CC859D-4557-421D-BB5B-76A9A0CC2B70}" destId="{1FF6B077-D198-4509-AFBC-0B595EC0F25E}" srcOrd="0" destOrd="0" presId="urn:microsoft.com/office/officeart/2005/8/layout/hProcess9"/>
    <dgm:cxn modelId="{3CF669C7-46FE-488C-9E16-22E191AABCCA}" type="presOf" srcId="{4B7B2AF7-6AC7-40D7-9161-7686EAC95157}" destId="{914416CE-5C3F-4903-865F-C2E9B0AE52E5}" srcOrd="0" destOrd="0" presId="urn:microsoft.com/office/officeart/2005/8/layout/hProcess9"/>
    <dgm:cxn modelId="{624AD83D-2D03-43E3-A0D7-C83E559B7FB9}" srcId="{4E9F9A92-0EC0-45AA-BA85-692A6D1C5B17}" destId="{880F5E78-F47E-4C7C-ADBB-324B055392A9}" srcOrd="3" destOrd="0" parTransId="{6B13BF2E-DC15-47D0-87BA-2FFB6044BDDA}" sibTransId="{2D79DE56-A358-4420-A3D9-492D2AEEA62C}"/>
    <dgm:cxn modelId="{116E7B00-D3C4-42DF-9E62-1AFB72870081}" srcId="{4E9F9A92-0EC0-45AA-BA85-692A6D1C5B17}" destId="{4B7B2AF7-6AC7-40D7-9161-7686EAC95157}" srcOrd="1" destOrd="0" parTransId="{B07DB55B-F6BA-4434-9C51-C4437C15A8B7}" sibTransId="{20F4621B-BD6D-44AB-A3CA-A8A267400B47}"/>
    <dgm:cxn modelId="{ED8DDB43-CCF8-4A44-B2C5-4FDB3D2A4089}" type="presOf" srcId="{EE67BA6D-79C1-48A2-B5CF-B0F2A89D95A5}" destId="{9B811352-62B8-437C-8764-2A2B0CCBB8F8}" srcOrd="0" destOrd="0" presId="urn:microsoft.com/office/officeart/2005/8/layout/hProcess9"/>
    <dgm:cxn modelId="{1DDC2A42-4F37-407E-A48A-A92D47628A13}" srcId="{4E9F9A92-0EC0-45AA-BA85-692A6D1C5B17}" destId="{EE67BA6D-79C1-48A2-B5CF-B0F2A89D95A5}" srcOrd="2" destOrd="0" parTransId="{6DE88F47-9C97-472B-8D46-21B577A1D132}" sibTransId="{64CC69C1-11FD-4B6D-B54B-DC9E45FE1A06}"/>
    <dgm:cxn modelId="{F7068390-8509-41AF-ACC6-4538B104A359}" srcId="{4E9F9A92-0EC0-45AA-BA85-692A6D1C5B17}" destId="{F6CC859D-4557-421D-BB5B-76A9A0CC2B70}" srcOrd="0" destOrd="0" parTransId="{2B2EC39B-3FF6-4A5B-A7C6-81F2D288AB65}" sibTransId="{05865893-3928-49DC-8B71-5C42001E71D2}"/>
    <dgm:cxn modelId="{C268EABC-D8AD-411E-BA2A-D30EA0D6CB27}" type="presParOf" srcId="{C10355F2-2D13-4532-ACA9-C4A654E8C989}" destId="{E8C15CB5-C1D2-4E0B-96FB-F6960F00F7F1}" srcOrd="0" destOrd="0" presId="urn:microsoft.com/office/officeart/2005/8/layout/hProcess9"/>
    <dgm:cxn modelId="{05DE218E-12BF-4ED1-85E2-C5AA3A6C27EB}" type="presParOf" srcId="{C10355F2-2D13-4532-ACA9-C4A654E8C989}" destId="{08D4FCD6-954A-4FEA-A1E1-5D7192C885DA}" srcOrd="1" destOrd="0" presId="urn:microsoft.com/office/officeart/2005/8/layout/hProcess9"/>
    <dgm:cxn modelId="{355D57AC-4876-48F3-9D65-91FF5AEF6177}" type="presParOf" srcId="{08D4FCD6-954A-4FEA-A1E1-5D7192C885DA}" destId="{1FF6B077-D198-4509-AFBC-0B595EC0F25E}" srcOrd="0" destOrd="0" presId="urn:microsoft.com/office/officeart/2005/8/layout/hProcess9"/>
    <dgm:cxn modelId="{8FF65B72-358F-4F5D-B0C4-CB8555CAE91B}" type="presParOf" srcId="{08D4FCD6-954A-4FEA-A1E1-5D7192C885DA}" destId="{C4265056-F14F-4CC9-BA38-27A6FB27287D}" srcOrd="1" destOrd="0" presId="urn:microsoft.com/office/officeart/2005/8/layout/hProcess9"/>
    <dgm:cxn modelId="{A03B2D25-A82F-48FB-A42E-A005FE37B677}" type="presParOf" srcId="{08D4FCD6-954A-4FEA-A1E1-5D7192C885DA}" destId="{914416CE-5C3F-4903-865F-C2E9B0AE52E5}" srcOrd="2" destOrd="0" presId="urn:microsoft.com/office/officeart/2005/8/layout/hProcess9"/>
    <dgm:cxn modelId="{FEE1A79D-56A2-4D7D-9A8E-CCE50F5545AF}" type="presParOf" srcId="{08D4FCD6-954A-4FEA-A1E1-5D7192C885DA}" destId="{BC938933-4CFC-4E21-AD48-5A83CF86E89B}" srcOrd="3" destOrd="0" presId="urn:microsoft.com/office/officeart/2005/8/layout/hProcess9"/>
    <dgm:cxn modelId="{EAC6FB6A-A3CE-41DB-BBF3-1DE3831534B2}" type="presParOf" srcId="{08D4FCD6-954A-4FEA-A1E1-5D7192C885DA}" destId="{9B811352-62B8-437C-8764-2A2B0CCBB8F8}" srcOrd="4" destOrd="0" presId="urn:microsoft.com/office/officeart/2005/8/layout/hProcess9"/>
    <dgm:cxn modelId="{19035798-B47D-4877-AF0D-ED1326943D94}" type="presParOf" srcId="{08D4FCD6-954A-4FEA-A1E1-5D7192C885DA}" destId="{A4273F5C-F5BC-43C0-A396-4375ADEB11D9}" srcOrd="5" destOrd="0" presId="urn:microsoft.com/office/officeart/2005/8/layout/hProcess9"/>
    <dgm:cxn modelId="{9CB1FCE0-A827-403B-A398-F53642DC2145}" type="presParOf" srcId="{08D4FCD6-954A-4FEA-A1E1-5D7192C885DA}" destId="{9A0D7DB9-5363-4591-9184-F98FF8778CA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3657B-6B68-41DA-9EC6-C528CF86E442}">
      <dsp:nvSpPr>
        <dsp:cNvPr id="0" name=""/>
        <dsp:cNvSpPr/>
      </dsp:nvSpPr>
      <dsp:spPr>
        <a:xfrm>
          <a:off x="628649" y="0"/>
          <a:ext cx="7124700" cy="2057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4A947-1E3C-4D1C-BDBA-746273D7BCB2}">
      <dsp:nvSpPr>
        <dsp:cNvPr id="0" name=""/>
        <dsp:cNvSpPr/>
      </dsp:nvSpPr>
      <dsp:spPr>
        <a:xfrm>
          <a:off x="3683" y="533401"/>
          <a:ext cx="1610506" cy="82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to Information Technology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857" y="573575"/>
        <a:ext cx="1530158" cy="742612"/>
      </dsp:txXfrm>
    </dsp:sp>
    <dsp:sp modelId="{5B764C51-6CD8-463C-9166-F32B39A03AFE}">
      <dsp:nvSpPr>
        <dsp:cNvPr id="0" name=""/>
        <dsp:cNvSpPr/>
      </dsp:nvSpPr>
      <dsp:spPr>
        <a:xfrm>
          <a:off x="1694715" y="533401"/>
          <a:ext cx="1610506" cy="82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Foundations1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4889" y="573575"/>
        <a:ext cx="1530158" cy="742612"/>
      </dsp:txXfrm>
    </dsp:sp>
    <dsp:sp modelId="{70114F9B-DB99-4459-81CD-7A1D1B9B6081}">
      <dsp:nvSpPr>
        <dsp:cNvPr id="0" name=""/>
        <dsp:cNvSpPr/>
      </dsp:nvSpPr>
      <dsp:spPr>
        <a:xfrm>
          <a:off x="3385746" y="533401"/>
          <a:ext cx="1610506" cy="82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</a:t>
          </a: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Foundations 2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25920" y="573575"/>
        <a:ext cx="1530158" cy="742612"/>
      </dsp:txXfrm>
    </dsp:sp>
    <dsp:sp modelId="{B492264D-3DB6-4153-B4C1-2BDE54D1A204}">
      <dsp:nvSpPr>
        <dsp:cNvPr id="0" name=""/>
        <dsp:cNvSpPr/>
      </dsp:nvSpPr>
      <dsp:spPr>
        <a:xfrm>
          <a:off x="5076778" y="533401"/>
          <a:ext cx="1610506" cy="82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 3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16952" y="573575"/>
        <a:ext cx="1530158" cy="742612"/>
      </dsp:txXfrm>
    </dsp:sp>
    <dsp:sp modelId="{44ACB7B4-0E33-466A-8598-29D448D7A7ED}">
      <dsp:nvSpPr>
        <dsp:cNvPr id="0" name=""/>
        <dsp:cNvSpPr/>
      </dsp:nvSpPr>
      <dsp:spPr>
        <a:xfrm>
          <a:off x="6767810" y="533401"/>
          <a:ext cx="1610506" cy="82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Multimedia Foundations 4</a:t>
          </a:r>
          <a:endParaRPr lang="en-US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07984" y="573575"/>
        <a:ext cx="1530158" cy="742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0AD8E-A78D-4BE9-8524-550151193BF5}">
      <dsp:nvSpPr>
        <dsp:cNvPr id="0" name=""/>
        <dsp:cNvSpPr/>
      </dsp:nvSpPr>
      <dsp:spPr>
        <a:xfrm>
          <a:off x="622934" y="0"/>
          <a:ext cx="7059930" cy="25908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08BF3-E9D4-4B8F-A819-E4BA4EA6637C}">
      <dsp:nvSpPr>
        <dsp:cNvPr id="0" name=""/>
        <dsp:cNvSpPr/>
      </dsp:nvSpPr>
      <dsp:spPr>
        <a:xfrm>
          <a:off x="2027" y="777240"/>
          <a:ext cx="1858868" cy="103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to Information Technology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616" y="827829"/>
        <a:ext cx="1757690" cy="935142"/>
      </dsp:txXfrm>
    </dsp:sp>
    <dsp:sp modelId="{227FDD00-122C-48FB-89BE-858C8488AA5E}">
      <dsp:nvSpPr>
        <dsp:cNvPr id="0" name=""/>
        <dsp:cNvSpPr/>
      </dsp:nvSpPr>
      <dsp:spPr>
        <a:xfrm>
          <a:off x="2149652" y="777240"/>
          <a:ext cx="1858868" cy="103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1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0241" y="827829"/>
        <a:ext cx="1757690" cy="935142"/>
      </dsp:txXfrm>
    </dsp:sp>
    <dsp:sp modelId="{6A6CCE37-4514-4630-9A3C-C47C374B079D}">
      <dsp:nvSpPr>
        <dsp:cNvPr id="0" name=""/>
        <dsp:cNvSpPr/>
      </dsp:nvSpPr>
      <dsp:spPr>
        <a:xfrm>
          <a:off x="4297278" y="777240"/>
          <a:ext cx="1858868" cy="103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Administration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47867" y="827829"/>
        <a:ext cx="1757690" cy="935142"/>
      </dsp:txXfrm>
    </dsp:sp>
    <dsp:sp modelId="{D1B6CD62-4A7C-46AE-AE7E-1207619EE069}">
      <dsp:nvSpPr>
        <dsp:cNvPr id="0" name=""/>
        <dsp:cNvSpPr/>
      </dsp:nvSpPr>
      <dsp:spPr>
        <a:xfrm>
          <a:off x="6444903" y="777240"/>
          <a:ext cx="1858868" cy="103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Networking 3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95492" y="827829"/>
        <a:ext cx="1757690" cy="935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5CB5-C1D2-4E0B-96FB-F6960F00F7F1}">
      <dsp:nvSpPr>
        <dsp:cNvPr id="0" name=""/>
        <dsp:cNvSpPr/>
      </dsp:nvSpPr>
      <dsp:spPr>
        <a:xfrm>
          <a:off x="628649" y="0"/>
          <a:ext cx="7124700" cy="23621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6B077-D198-4509-AFBC-0B595EC0F25E}">
      <dsp:nvSpPr>
        <dsp:cNvPr id="0" name=""/>
        <dsp:cNvSpPr/>
      </dsp:nvSpPr>
      <dsp:spPr>
        <a:xfrm>
          <a:off x="2046" y="708659"/>
          <a:ext cx="1875922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of Information Technology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171" y="754784"/>
        <a:ext cx="1783672" cy="852630"/>
      </dsp:txXfrm>
    </dsp:sp>
    <dsp:sp modelId="{914416CE-5C3F-4903-865F-C2E9B0AE52E5}">
      <dsp:nvSpPr>
        <dsp:cNvPr id="0" name=""/>
        <dsp:cNvSpPr/>
      </dsp:nvSpPr>
      <dsp:spPr>
        <a:xfrm>
          <a:off x="2169374" y="708659"/>
          <a:ext cx="1875922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1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15499" y="754784"/>
        <a:ext cx="1783672" cy="852630"/>
      </dsp:txXfrm>
    </dsp:sp>
    <dsp:sp modelId="{9B811352-62B8-437C-8764-2A2B0CCBB8F8}">
      <dsp:nvSpPr>
        <dsp:cNvPr id="0" name=""/>
        <dsp:cNvSpPr/>
      </dsp:nvSpPr>
      <dsp:spPr>
        <a:xfrm>
          <a:off x="4336702" y="708659"/>
          <a:ext cx="1875922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2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82827" y="754784"/>
        <a:ext cx="1783672" cy="852630"/>
      </dsp:txXfrm>
    </dsp:sp>
    <dsp:sp modelId="{F2421F2A-AE08-4566-A6D5-D9BA6B8C2F68}">
      <dsp:nvSpPr>
        <dsp:cNvPr id="0" name=""/>
        <dsp:cNvSpPr/>
      </dsp:nvSpPr>
      <dsp:spPr>
        <a:xfrm>
          <a:off x="6504030" y="708659"/>
          <a:ext cx="1875922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3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50155" y="754784"/>
        <a:ext cx="1783672" cy="8526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15CB5-C1D2-4E0B-96FB-F6960F00F7F1}">
      <dsp:nvSpPr>
        <dsp:cNvPr id="0" name=""/>
        <dsp:cNvSpPr/>
      </dsp:nvSpPr>
      <dsp:spPr>
        <a:xfrm>
          <a:off x="640079" y="0"/>
          <a:ext cx="7254240" cy="236219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6B077-D198-4509-AFBC-0B595EC0F25E}">
      <dsp:nvSpPr>
        <dsp:cNvPr id="0" name=""/>
        <dsp:cNvSpPr/>
      </dsp:nvSpPr>
      <dsp:spPr>
        <a:xfrm>
          <a:off x="1400" y="609598"/>
          <a:ext cx="1918989" cy="1143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Introduction of Information Technology </a:t>
          </a:r>
        </a:p>
      </dsp:txBody>
      <dsp:txXfrm>
        <a:off x="57197" y="665395"/>
        <a:ext cx="1807395" cy="1031408"/>
      </dsp:txXfrm>
    </dsp:sp>
    <dsp:sp modelId="{914416CE-5C3F-4903-865F-C2E9B0AE52E5}">
      <dsp:nvSpPr>
        <dsp:cNvPr id="0" name=""/>
        <dsp:cNvSpPr/>
      </dsp:nvSpPr>
      <dsp:spPr>
        <a:xfrm>
          <a:off x="2016340" y="708659"/>
          <a:ext cx="2215704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Administrative Office Technology 1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2465" y="754784"/>
        <a:ext cx="2123454" cy="852630"/>
      </dsp:txXfrm>
    </dsp:sp>
    <dsp:sp modelId="{9B811352-62B8-437C-8764-2A2B0CCBB8F8}">
      <dsp:nvSpPr>
        <dsp:cNvPr id="0" name=""/>
        <dsp:cNvSpPr/>
      </dsp:nvSpPr>
      <dsp:spPr>
        <a:xfrm>
          <a:off x="4327993" y="708659"/>
          <a:ext cx="2054528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Business Software Application 1</a:t>
          </a:r>
          <a:endParaRPr lang="en-US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74118" y="754784"/>
        <a:ext cx="1962278" cy="852630"/>
      </dsp:txXfrm>
    </dsp:sp>
    <dsp:sp modelId="{9A0D7DB9-5363-4591-9184-F98FF8778CA7}">
      <dsp:nvSpPr>
        <dsp:cNvPr id="0" name=""/>
        <dsp:cNvSpPr/>
      </dsp:nvSpPr>
      <dsp:spPr>
        <a:xfrm>
          <a:off x="6478471" y="708659"/>
          <a:ext cx="2054528" cy="944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Digital Design 1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24596" y="754784"/>
        <a:ext cx="1962278" cy="85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Academy of Information Technology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Miami Beach Senior High School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Mr. Dave Schmidt, CTE Chairperson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348ED-6682-4BEB-874F-C5AE895C1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2182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Academy of Information Technology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Miami Beach Senior High School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Mr. Dave Schmidt, CTE Chairperson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EF91E-62C5-4AC7-9034-0A7B5D8931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837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EF91E-62C5-4AC7-9034-0A7B5D8931D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Miami Beach Senior High School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Mr. Dave Schmidt, CTE Chairperson</a:t>
            </a:r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 smtClean="0"/>
              <a:t>Academy of Information Technology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6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0DAE76E-3F57-4211-9E34-B47037BB29C7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7B370FB-B0DF-4450-9613-19A1F9F994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A5C92CF-7346-4655-B81F-AE0FA89D3137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F24B1DD-7DF9-41CE-A7F2-C150415D82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6A5D610-9FD9-46FB-9F42-5D9A46D138A0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E3A7EE-99FE-45D3-A13E-BD7697A68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4643A3-4F07-459F-BA13-89E59FD97611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E345D86-7974-44D7-BF06-68FB79044BB6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1AC983-CA56-4546-848B-BB40C61308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E9C8A4D-E6B4-4234-A5D3-11BCF451A383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7E2557-1D4E-4F7E-8875-603AEFB74B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1B556CB-BB90-4CB9-8DD0-F97F68B74EF0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673092-AD6F-4AA4-A5BA-481260CD08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168511B-EA87-4BA2-BEE2-E4E28DC20061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82647F-1271-4035-A12A-1091AF688A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3A4DFA2-1281-4113-B692-00F43893169A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9C8497-40B7-4766-8938-D52BC31DE6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6BE2BB7F-2076-4D97-85B7-A87A648081AA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F19EF8-576D-425A-9C44-A194D19FE7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3CCD606-7580-4641-8F0D-58AA5EA3D58E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07BF06C-F454-48A1-81C0-59BDD43D3A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8EFECC5-C759-4222-8A64-FC42C6651B11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72B4EC1-5966-4846-AEE7-4BBC5C9AEA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audio" Target="file:///G:\Seagate\Registration\Miami%20Beach%20Senior%20High\AOIT\MS900441652.WAV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naf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sfaffelp.org/bfiehs/fnbpcm02_CCTMain.asp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deschools.net/" TargetMode="External"/><Relationship Id="rId2" Type="http://schemas.openxmlformats.org/officeDocument/2006/relationships/hyperlink" Target="miamibeachhigh.dadeschools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3600"/>
            <a:ext cx="7772400" cy="1829761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</a:rPr>
              <a:t>Academy of Information Technology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039" y="4038600"/>
            <a:ext cx="7772400" cy="119970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3"/>
              <a:buNone/>
              <a:defRPr/>
            </a:pPr>
            <a:r>
              <a:rPr lang="en-US" dirty="0" smtClean="0"/>
              <a:t>Miami Beach Senior High School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78212-2256-45B7-804C-0650BB40B1F9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pic>
        <p:nvPicPr>
          <p:cNvPr id="13316" name="Picture 2" descr="AOIT"/>
          <p:cNvPicPr>
            <a:picLocks noChangeAspect="1" noChangeArrowheads="1"/>
          </p:cNvPicPr>
          <p:nvPr/>
        </p:nvPicPr>
        <p:blipFill rotWithShape="1">
          <a:blip r:embed="rId5" cstate="print"/>
          <a:srcRect t="6983" r="50000"/>
          <a:stretch/>
        </p:blipFill>
        <p:spPr bwMode="auto">
          <a:xfrm>
            <a:off x="304800" y="381000"/>
            <a:ext cx="1752599" cy="20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370FB-B0DF-4450-9613-19A1F9F9942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3315" name="Picture 3" descr="MBSH 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80999"/>
            <a:ext cx="1880870" cy="19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S910219197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2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Member of the National Academy Foundation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4643A3-4F07-459F-BA13-89E59FD97611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Academy of Information Technology</a:t>
            </a:r>
            <a:endParaRPr lang="en-US" sz="2800" b="1" dirty="0"/>
          </a:p>
        </p:txBody>
      </p:sp>
      <p:pic>
        <p:nvPicPr>
          <p:cNvPr id="1026" name="Picture 2" descr="AO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7848600" cy="422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MS90044165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10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AOIT is a member of the National Academies Foundation</a:t>
            </a:r>
          </a:p>
          <a:p>
            <a:pPr lvl="1"/>
            <a:r>
              <a:rPr lang="en-US" dirty="0" smtClean="0"/>
              <a:t>Other NAF academies are:</a:t>
            </a:r>
          </a:p>
          <a:p>
            <a:pPr lvl="2"/>
            <a:r>
              <a:rPr lang="en-US" sz="1800" b="1" dirty="0" smtClean="0">
                <a:solidFill>
                  <a:srgbClr val="FF0000"/>
                </a:solidFill>
              </a:rPr>
              <a:t>The Academy of Hospitality and Tourism </a:t>
            </a:r>
          </a:p>
          <a:p>
            <a:pPr lvl="2"/>
            <a:r>
              <a:rPr lang="en-US" sz="1800" b="1" dirty="0" smtClean="0">
                <a:solidFill>
                  <a:srgbClr val="FF0000"/>
                </a:solidFill>
              </a:rPr>
              <a:t>The Academy of Information Technology</a:t>
            </a:r>
          </a:p>
          <a:p>
            <a:pPr lvl="2"/>
            <a:r>
              <a:rPr lang="en-US" sz="1800" dirty="0" smtClean="0">
                <a:solidFill>
                  <a:schemeClr val="tx2"/>
                </a:solidFill>
              </a:rPr>
              <a:t>The Academy of Finance</a:t>
            </a:r>
          </a:p>
          <a:p>
            <a:pPr lvl="2"/>
            <a:r>
              <a:rPr lang="en-US" sz="1800" dirty="0" smtClean="0">
                <a:solidFill>
                  <a:schemeClr val="tx2"/>
                </a:solidFill>
              </a:rPr>
              <a:t>The Academy of Engineering</a:t>
            </a:r>
          </a:p>
          <a:p>
            <a:pPr lvl="1"/>
            <a:r>
              <a:rPr lang="en-US" dirty="0" smtClean="0"/>
              <a:t>Under the Academy of Information Technology 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Principles of Information Technology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Multimedia  Design (Web Page)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Networking 1I  and 11I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Digital Design 1 and 11 (Yearbook</a:t>
            </a:r>
            <a:r>
              <a:rPr lang="en-US" sz="1800" dirty="0" smtClean="0">
                <a:solidFill>
                  <a:schemeClr val="tx2"/>
                </a:solidFill>
              </a:rPr>
              <a:t>)</a:t>
            </a:r>
          </a:p>
          <a:p>
            <a:pPr lvl="2"/>
            <a:r>
              <a:rPr lang="en-US" sz="1800" dirty="0" smtClean="0">
                <a:solidFill>
                  <a:schemeClr val="tx2"/>
                </a:solidFill>
              </a:rPr>
              <a:t>Administrative Assistant</a:t>
            </a:r>
            <a:endParaRPr lang="en-US" sz="1800" dirty="0">
              <a:solidFill>
                <a:schemeClr val="tx2"/>
              </a:solidFill>
            </a:endParaRPr>
          </a:p>
          <a:p>
            <a:pPr lvl="3"/>
            <a:r>
              <a:rPr lang="en-US" sz="1600" dirty="0">
                <a:solidFill>
                  <a:schemeClr val="tx2"/>
                </a:solidFill>
              </a:rPr>
              <a:t>At the end of each series one or more certifications can be attained.</a:t>
            </a:r>
          </a:p>
          <a:p>
            <a:pPr lvl="1"/>
            <a:r>
              <a:rPr lang="en-US" dirty="0" smtClean="0"/>
              <a:t>NAF website:  </a:t>
            </a:r>
            <a:r>
              <a:rPr lang="en-US" dirty="0" smtClean="0">
                <a:hlinkClick r:id="rId2"/>
              </a:rPr>
              <a:t>www.naf.org</a:t>
            </a:r>
            <a:r>
              <a:rPr lang="en-US" dirty="0" smtClean="0"/>
              <a:t>  </a:t>
            </a:r>
          </a:p>
          <a:p>
            <a:pPr lvl="2"/>
            <a:r>
              <a:rPr lang="en-US" sz="1800" dirty="0">
                <a:solidFill>
                  <a:schemeClr val="tx2"/>
                </a:solidFill>
              </a:rPr>
              <a:t>Student become NAF members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FCE2AB-3AD7-41C3-8490-A579612B6B45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822325" lvl="2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/>
            </a:pPr>
            <a:fld id="{02727523-3532-445A-BBCF-5F9D598BC8CA}" type="slidenum">
              <a:rPr lang="en-US" smtClean="0"/>
              <a:pPr marL="822325" lvl="2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itchFamily="18" charset="2"/>
                <a:buChar char=""/>
                <a:defRPr/>
              </a:pPr>
              <a:t>2</a:t>
            </a:fld>
            <a:endParaRPr lang="en-US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Academy of Information Technology</a:t>
            </a:r>
          </a:p>
        </p:txBody>
      </p:sp>
      <p:pic>
        <p:nvPicPr>
          <p:cNvPr id="7" name="Picture 3" descr="MBSH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195958"/>
            <a:ext cx="374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MBSH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55758"/>
            <a:ext cx="374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027626"/>
              </p:ext>
            </p:extLst>
          </p:nvPr>
        </p:nvGraphicFramePr>
        <p:xfrm>
          <a:off x="457200" y="1219201"/>
          <a:ext cx="8382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B92F7C-B2C2-4137-BE1B-1F32221A082F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Academy of Information Technology</a:t>
            </a:r>
            <a:br>
              <a:rPr lang="en-US" dirty="0" smtClean="0"/>
            </a:br>
            <a:r>
              <a:rPr lang="en-US" dirty="0" smtClean="0"/>
              <a:t>Multimedia Design</a:t>
            </a:r>
            <a:endParaRPr lang="en-US" dirty="0"/>
          </a:p>
        </p:txBody>
      </p:sp>
      <p:sp>
        <p:nvSpPr>
          <p:cNvPr id="5" name="Vertical Scroll 4"/>
          <p:cNvSpPr/>
          <p:nvPr/>
        </p:nvSpPr>
        <p:spPr>
          <a:xfrm>
            <a:off x="3200400" y="3276600"/>
            <a:ext cx="5791200" cy="3048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Adobe </a:t>
            </a:r>
            <a:r>
              <a:rPr lang="en-US" sz="2800" dirty="0" smtClean="0"/>
              <a:t>Dreamweaver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Flash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Photoshop Certifications</a:t>
            </a:r>
            <a:endParaRPr lang="en-US" sz="2800" dirty="0"/>
          </a:p>
        </p:txBody>
      </p:sp>
      <p:sp>
        <p:nvSpPr>
          <p:cNvPr id="6" name="Vertical Scroll 5"/>
          <p:cNvSpPr/>
          <p:nvPr/>
        </p:nvSpPr>
        <p:spPr>
          <a:xfrm>
            <a:off x="457200" y="3429000"/>
            <a:ext cx="1981200" cy="1295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 Certification</a:t>
            </a:r>
          </a:p>
        </p:txBody>
      </p:sp>
      <p:sp>
        <p:nvSpPr>
          <p:cNvPr id="7" name="Down Arrow 6"/>
          <p:cNvSpPr/>
          <p:nvPr/>
        </p:nvSpPr>
        <p:spPr>
          <a:xfrm>
            <a:off x="990600" y="26670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6096000" y="2667000"/>
            <a:ext cx="609600" cy="610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287782"/>
              </p:ext>
            </p:extLst>
          </p:nvPr>
        </p:nvGraphicFramePr>
        <p:xfrm>
          <a:off x="457200" y="1219201"/>
          <a:ext cx="83058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3D782-2E46-4482-AC02-8AF43BC915FF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Academy of Information Technology</a:t>
            </a:r>
            <a:br>
              <a:rPr lang="en-US" dirty="0" smtClean="0"/>
            </a:br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6" name="Vertical Scroll 5"/>
          <p:cNvSpPr/>
          <p:nvPr/>
        </p:nvSpPr>
        <p:spPr>
          <a:xfrm>
            <a:off x="3962400" y="3733800"/>
            <a:ext cx="4800600" cy="2667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A+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Business Associate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CIW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MTA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057900" y="3124200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Vertical Scroll 8"/>
          <p:cNvSpPr/>
          <p:nvPr/>
        </p:nvSpPr>
        <p:spPr>
          <a:xfrm>
            <a:off x="533400" y="4114800"/>
            <a:ext cx="1981200" cy="1295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MOS Certification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371600" y="3025140"/>
            <a:ext cx="6096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093074"/>
              </p:ext>
            </p:extLst>
          </p:nvPr>
        </p:nvGraphicFramePr>
        <p:xfrm>
          <a:off x="457200" y="1219201"/>
          <a:ext cx="83820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D4443-56AD-481A-BF09-89A755440EBE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Academy of Information Technology</a:t>
            </a:r>
            <a:br>
              <a:rPr lang="en-US" dirty="0" smtClean="0"/>
            </a:br>
            <a:r>
              <a:rPr lang="en-US" dirty="0" smtClean="0"/>
              <a:t>Digital Design</a:t>
            </a:r>
            <a:endParaRPr lang="en-US" dirty="0"/>
          </a:p>
        </p:txBody>
      </p:sp>
      <p:sp>
        <p:nvSpPr>
          <p:cNvPr id="5" name="Vertical Scroll 4"/>
          <p:cNvSpPr/>
          <p:nvPr/>
        </p:nvSpPr>
        <p:spPr>
          <a:xfrm>
            <a:off x="4419600" y="3657600"/>
            <a:ext cx="4495800" cy="26670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Adobe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Photoshop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InDesign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143000" y="29718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ertical Scroll 6"/>
          <p:cNvSpPr/>
          <p:nvPr/>
        </p:nvSpPr>
        <p:spPr>
          <a:xfrm>
            <a:off x="533400" y="4114800"/>
            <a:ext cx="2133600" cy="1295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 Certification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6332220" y="2971800"/>
            <a:ext cx="609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06721"/>
              </p:ext>
            </p:extLst>
          </p:nvPr>
        </p:nvGraphicFramePr>
        <p:xfrm>
          <a:off x="457200" y="1219201"/>
          <a:ext cx="85344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D4443-56AD-481A-BF09-89A755440EBE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Academy of Information Technology</a:t>
            </a:r>
            <a:br>
              <a:rPr lang="en-US" dirty="0" smtClean="0"/>
            </a:br>
            <a:r>
              <a:rPr lang="en-US" dirty="0" smtClean="0"/>
              <a:t>Administrative Assistant</a:t>
            </a:r>
            <a:endParaRPr lang="en-US" dirty="0"/>
          </a:p>
        </p:txBody>
      </p:sp>
      <p:sp>
        <p:nvSpPr>
          <p:cNvPr id="5" name="Vertical Scroll 4"/>
          <p:cNvSpPr/>
          <p:nvPr/>
        </p:nvSpPr>
        <p:spPr>
          <a:xfrm>
            <a:off x="2819400" y="3657600"/>
            <a:ext cx="5715000" cy="2971800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Masters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Technology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Photoshop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143000" y="29718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ertical Scroll 6"/>
          <p:cNvSpPr/>
          <p:nvPr/>
        </p:nvSpPr>
        <p:spPr>
          <a:xfrm>
            <a:off x="533400" y="4114800"/>
            <a:ext cx="1981200" cy="1295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 Certification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6332220" y="2971800"/>
            <a:ext cx="6096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30277" y="914400"/>
            <a:ext cx="5784694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In the October–May timeframe students will be taken industry certifications in the following areas</a:t>
            </a:r>
            <a:r>
              <a:rPr lang="en-US" sz="2000" dirty="0" smtClean="0">
                <a:solidFill>
                  <a:schemeClr val="bg2"/>
                </a:solidFill>
              </a:rPr>
              <a:t>.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Web Design: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Adobe Photoshop, Flash  and Dreamweaver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Networking: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COMP  TI A  </a:t>
            </a:r>
            <a:r>
              <a:rPr lang="en-US" sz="1600" dirty="0" err="1">
                <a:solidFill>
                  <a:srgbClr val="FF0000"/>
                </a:solidFill>
              </a:rPr>
              <a:t>A</a:t>
            </a:r>
            <a:r>
              <a:rPr lang="en-US" sz="1600" dirty="0" smtClean="0">
                <a:solidFill>
                  <a:srgbClr val="FF0000"/>
                </a:solidFill>
              </a:rPr>
              <a:t>+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Microsoft MTA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CIW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Principles of Information Technology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Microsoft Office Specialist (MOS)</a:t>
            </a:r>
          </a:p>
          <a:p>
            <a:pPr lvl="3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Word, Excel, Access, PowerPoint, and Outlook</a:t>
            </a:r>
          </a:p>
          <a:p>
            <a:pPr lvl="1"/>
            <a:r>
              <a:rPr lang="en-US" sz="1800" dirty="0">
                <a:solidFill>
                  <a:schemeClr val="bg2"/>
                </a:solidFill>
              </a:rPr>
              <a:t>Administrative Assistant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MOS Certification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Photoshop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Flash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Microsoft Masters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Microsoft Expert</a:t>
            </a:r>
          </a:p>
          <a:p>
            <a:r>
              <a:rPr lang="en-US" sz="1800" dirty="0">
                <a:solidFill>
                  <a:schemeClr val="bg2"/>
                </a:solidFill>
              </a:rPr>
              <a:t>Last year </a:t>
            </a:r>
            <a:r>
              <a:rPr lang="en-US" sz="1800" dirty="0" smtClean="0">
                <a:solidFill>
                  <a:schemeClr val="bg2"/>
                </a:solidFill>
              </a:rPr>
              <a:t>210</a:t>
            </a:r>
            <a:r>
              <a:rPr lang="en-US" sz="1800" dirty="0" smtClean="0">
                <a:solidFill>
                  <a:schemeClr val="bg2"/>
                </a:solidFill>
              </a:rPr>
              <a:t> </a:t>
            </a:r>
            <a:r>
              <a:rPr lang="en-US" sz="1800" dirty="0">
                <a:solidFill>
                  <a:schemeClr val="bg2"/>
                </a:solidFill>
              </a:rPr>
              <a:t>students passed the different certification exams.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4643A3-4F07-459F-BA13-89E59FD97611}" type="datetime1">
              <a:rPr lang="en-US" smtClean="0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Academy of IT Mr. D. Schmidt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Industry Certifications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94" y="304800"/>
            <a:ext cx="3073555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C:\Documents and Settings\188173\Local Settings\Temporary Internet Files\Content.IE5\5AZHUF2W\MC90043926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2004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3" name="Picture 3" descr="C:\Documents and Settings\188173\Local Settings\Temporary Internet Files\Content.IE5\3BOGETZ4\MC90002738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13200"/>
            <a:ext cx="38100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02291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On complete a series of courses in AOIT with a GPA of 3.5 or better and a 3.0 in your “core” courses.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You can receive a Gold Seal Merit scholarship which pay for 75% of your tuition at any Florida state universities and colleges.</a:t>
            </a:r>
          </a:p>
          <a:p>
            <a:r>
              <a:rPr lang="en-US" sz="2000" b="1" dirty="0">
                <a:solidFill>
                  <a:srgbClr val="FF0000"/>
                </a:solidFill>
                <a:hlinkClick r:id="rId4"/>
              </a:rPr>
              <a:t>https://www.osfaffelp.org/bfiehs/fnbpcm02_CCTMain.aspx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E412E5-068F-49EE-AD4C-A8792D088C8B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Academy of Information Technology</a:t>
            </a:r>
            <a:br>
              <a:rPr lang="en-US" dirty="0" smtClean="0"/>
            </a:br>
            <a:r>
              <a:rPr lang="en-US" dirty="0" smtClean="0"/>
              <a:t>Bright Futures Gold Seal Merit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Miami Beach Senior High Website.</a:t>
            </a:r>
          </a:p>
          <a:p>
            <a:pPr lvl="1"/>
            <a:r>
              <a:rPr lang="en-US" dirty="0" smtClean="0">
                <a:hlinkClick r:id="rId2" action="ppaction://hlinkfile"/>
              </a:rPr>
              <a:t>Miamibeachhigh.dadeschools.net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Miami-Dade County Public Schools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hlinkClick r:id="rId3"/>
              </a:rPr>
              <a:t>www.dadeschools.net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Parents Portal</a:t>
            </a:r>
          </a:p>
          <a:p>
            <a:pPr lvl="3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Check child’s grades, schedules, and news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4643A3-4F07-459F-BA13-89E59FD97611}" type="datetime1">
              <a:rPr lang="en-US" smtClean="0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Academy of IT Mr. D. Schmidt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27523-3532-445A-BBCF-5F9D598BC8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Websites that can help the parents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1" y="4038600"/>
            <a:ext cx="8657799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">
      <a:dk1>
        <a:srgbClr val="D8D8D8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00"/>
      </a:accent2>
      <a:accent3>
        <a:srgbClr val="A5A5A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868</TotalTime>
  <Words>490</Words>
  <Application>Microsoft Office PowerPoint</Application>
  <PresentationFormat>On-screen Show (4:3)</PresentationFormat>
  <Paragraphs>122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Concourse</vt:lpstr>
      <vt:lpstr>Academy of Information Technology</vt:lpstr>
      <vt:lpstr>Academy of Information Technology</vt:lpstr>
      <vt:lpstr>Academy of Information Technology Multimedia Design</vt:lpstr>
      <vt:lpstr>Academy of Information Technology Networking</vt:lpstr>
      <vt:lpstr>Academy of Information Technology Digital Design</vt:lpstr>
      <vt:lpstr>Academy of Information Technology Administrative Assistant</vt:lpstr>
      <vt:lpstr>Industry Certifications</vt:lpstr>
      <vt:lpstr>Academy of Information Technology Bright Futures Gold Seal Merit</vt:lpstr>
      <vt:lpstr>Websites that can help the parents</vt:lpstr>
      <vt:lpstr>Academy of Information Technology</vt:lpstr>
    </vt:vector>
  </TitlesOfParts>
  <Company>DADESCHOOLS\188173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Academy of Information Technology</dc:title>
  <dc:creator>DADESCHOOLS\188173</dc:creator>
  <cp:lastModifiedBy>DADESCHOOLS\188173</cp:lastModifiedBy>
  <cp:revision>48</cp:revision>
  <cp:lastPrinted>2012-11-02T12:21:54Z</cp:lastPrinted>
  <dcterms:created xsi:type="dcterms:W3CDTF">2011-01-20T20:08:13Z</dcterms:created>
  <dcterms:modified xsi:type="dcterms:W3CDTF">2012-11-26T21:15:40Z</dcterms:modified>
</cp:coreProperties>
</file>