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0" r:id="rId4"/>
    <p:sldId id="27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Introduction to IT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C70CA-2539-4A95-832C-D4931508FE3B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07AE4-617F-449B-962F-E735CBA1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539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Introduction to IT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465ED-1FAD-413A-8C98-514F68607058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A1446-2699-4AEF-9607-36FCF5ED8E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019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A1446-2699-4AEF-9607-36FCF5ED8E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046ADF-60F1-4834-8E3F-6CD902FB4B5B}" type="datetime1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Introduction to 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Photo Story 3 Project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07F34F7-A406-4067-996A-C07695489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Glacier%20Bay.wmv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icrosoft.com/en-us/download/details.aspx?id=1113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0"/>
            <a:ext cx="6553200" cy="762000"/>
          </a:xfrm>
        </p:spPr>
        <p:txBody>
          <a:bodyPr>
            <a:normAutofit/>
          </a:bodyPr>
          <a:lstStyle/>
          <a:p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Photo Story 3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Project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5257800" cy="533400"/>
          </a:xfrm>
        </p:spPr>
        <p:txBody>
          <a:bodyPr/>
          <a:lstStyle/>
          <a:p>
            <a:r>
              <a:rPr lang="en-US" dirty="0" smtClean="0"/>
              <a:t>How to use </a:t>
            </a:r>
            <a:endParaRPr lang="en-US" dirty="0"/>
          </a:p>
        </p:txBody>
      </p:sp>
      <p:pic>
        <p:nvPicPr>
          <p:cNvPr id="1026" name="Picture 2" descr="C:\Documents and Settings\188173\Local Settings\Temporary Internet Files\Content.IE5\GE8YUND9\MMj016311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85800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C:\Documents and Settings\188173\Local Settings\Temporary Internet Files\Content.IE5\GE8YUND9\MMj0283897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343400"/>
            <a:ext cx="1219200" cy="232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57200"/>
            <a:ext cx="4052227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MS900074315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Create background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want to use your favorite song from your I-pod, mpg or CDs you can download them to your project.</a:t>
            </a:r>
          </a:p>
          <a:p>
            <a:pPr lvl="1"/>
            <a:r>
              <a:rPr lang="en-US" dirty="0" smtClean="0"/>
              <a:t>Simply click the first button</a:t>
            </a:r>
          </a:p>
          <a:p>
            <a:pPr lvl="1"/>
            <a:r>
              <a:rPr lang="en-US" dirty="0" smtClean="0"/>
              <a:t>Select Music.</a:t>
            </a:r>
          </a:p>
          <a:p>
            <a:r>
              <a:rPr lang="en-US" dirty="0" smtClean="0"/>
              <a:t>Photo Story has many prerecorded music to use for your project. </a:t>
            </a:r>
          </a:p>
          <a:p>
            <a:pPr lvl="1"/>
            <a:r>
              <a:rPr lang="en-US" dirty="0" smtClean="0"/>
              <a:t>Select the second option </a:t>
            </a:r>
          </a:p>
          <a:p>
            <a:pPr lvl="1"/>
            <a:r>
              <a:rPr lang="en-US" dirty="0" smtClean="0"/>
              <a:t>Create Music</a:t>
            </a:r>
          </a:p>
          <a:p>
            <a:r>
              <a:rPr lang="en-US" dirty="0" smtClean="0"/>
              <a:t>If you want to change simply hit the third option and try again.</a:t>
            </a:r>
          </a:p>
          <a:p>
            <a:pPr lvl="1"/>
            <a:r>
              <a:rPr lang="en-US" dirty="0" smtClean="0"/>
              <a:t>Delete Music</a:t>
            </a:r>
          </a:p>
          <a:p>
            <a:r>
              <a:rPr lang="en-US" dirty="0" smtClean="0"/>
              <a:t>The music will load into your project. This could take a minute or two.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862397" cy="286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352800"/>
            <a:ext cx="2431056" cy="318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2514600"/>
            <a:ext cx="2209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71800" y="2667000"/>
            <a:ext cx="33528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67000" y="2590800"/>
            <a:ext cx="49530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your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save your project in many different formats. To use in many different ways. You can save your project to use for the following:</a:t>
            </a:r>
          </a:p>
          <a:p>
            <a:pPr lvl="1"/>
            <a:r>
              <a:rPr lang="en-US" dirty="0" smtClean="0"/>
              <a:t>The Computer</a:t>
            </a:r>
          </a:p>
          <a:p>
            <a:pPr lvl="1"/>
            <a:r>
              <a:rPr lang="en-US" dirty="0" smtClean="0"/>
              <a:t>Your “Smart Phone”</a:t>
            </a:r>
          </a:p>
          <a:p>
            <a:pPr lvl="1"/>
            <a:r>
              <a:rPr lang="en-US" dirty="0" smtClean="0"/>
              <a:t>Your I-pod or mpg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r>
              <a:rPr lang="en-US" dirty="0" smtClean="0"/>
              <a:t>Pocket PC, like Palm Pilot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049915" cy="300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/>
          <a:lstStyle/>
          <a:p>
            <a:r>
              <a:rPr lang="en-US" dirty="0" smtClean="0"/>
              <a:t>Completing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/>
          <a:lstStyle/>
          <a:p>
            <a:r>
              <a:rPr lang="en-US" dirty="0" smtClean="0"/>
              <a:t>The last window of your project is to decide to:</a:t>
            </a:r>
          </a:p>
          <a:p>
            <a:pPr lvl="1"/>
            <a:r>
              <a:rPr lang="en-US" dirty="0" smtClean="0"/>
              <a:t>View your project</a:t>
            </a:r>
          </a:p>
          <a:p>
            <a:pPr lvl="2"/>
            <a:r>
              <a:rPr lang="en-US" dirty="0" smtClean="0"/>
              <a:t>You will see your project like a video format, like Real Player or other formats</a:t>
            </a:r>
          </a:p>
          <a:p>
            <a:pPr lvl="1"/>
            <a:r>
              <a:rPr lang="en-US" dirty="0" smtClean="0"/>
              <a:t>Create  a new project</a:t>
            </a:r>
          </a:p>
          <a:p>
            <a:pPr lvl="2"/>
            <a:r>
              <a:rPr lang="en-US" dirty="0" smtClean="0"/>
              <a:t>You can begin another project quickly and efficiently. 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33600"/>
            <a:ext cx="4279948" cy="314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Lets take a look at a Photo Story 3 Project!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09800"/>
            <a:ext cx="5638800" cy="423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working with Photo Story 3!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209800"/>
            <a:ext cx="5715000" cy="422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download Microsoft’s Photo Story 3 to the computer.</a:t>
            </a:r>
          </a:p>
          <a:p>
            <a:r>
              <a:rPr lang="en-US" dirty="0" smtClean="0"/>
              <a:t>Introduction to Photo Story 3.</a:t>
            </a:r>
          </a:p>
          <a:p>
            <a:r>
              <a:rPr lang="en-US" dirty="0" smtClean="0"/>
              <a:t>Get started with Photo Story 3</a:t>
            </a:r>
          </a:p>
          <a:p>
            <a:r>
              <a:rPr lang="en-US" dirty="0" smtClean="0"/>
              <a:t>Download digital pictures.</a:t>
            </a:r>
          </a:p>
          <a:p>
            <a:r>
              <a:rPr lang="en-US" dirty="0" smtClean="0"/>
              <a:t>Arrange pictures, put type to pictures.</a:t>
            </a:r>
          </a:p>
          <a:p>
            <a:r>
              <a:rPr lang="en-US" dirty="0" smtClean="0"/>
              <a:t>Add narrations to your project.</a:t>
            </a:r>
          </a:p>
          <a:p>
            <a:r>
              <a:rPr lang="en-US" dirty="0" smtClean="0"/>
              <a:t>Background music.</a:t>
            </a:r>
          </a:p>
          <a:p>
            <a:r>
              <a:rPr lang="en-US" dirty="0" smtClean="0"/>
              <a:t>Develop photo movement.</a:t>
            </a:r>
          </a:p>
          <a:p>
            <a:r>
              <a:rPr lang="en-US" dirty="0" smtClean="0"/>
              <a:t>Create the video!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a </a:t>
            </a:r>
            <a:r>
              <a:rPr lang="en-US" b="1" u="sng" dirty="0" smtClean="0"/>
              <a:t>free</a:t>
            </a:r>
            <a:r>
              <a:rPr lang="en-US" dirty="0" smtClean="0"/>
              <a:t> download of Photo Story 3 from Microsoft!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4724400"/>
            <a:ext cx="9067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If your computer uses Microsoft Project you can get a free download software Photo Story 3.</a:t>
            </a:r>
          </a:p>
          <a:p>
            <a:r>
              <a:rPr lang="en-US" dirty="0" smtClean="0"/>
              <a:t>Go to </a:t>
            </a:r>
            <a:r>
              <a:rPr lang="en-US" u="sng" dirty="0">
                <a:hlinkClick r:id="rId2"/>
              </a:rPr>
              <a:t>http://www.microsoft.com/en-us/download/details.aspx?id=11132</a:t>
            </a:r>
            <a:endParaRPr lang="en-US" dirty="0"/>
          </a:p>
          <a:p>
            <a:r>
              <a:rPr lang="en-US" dirty="0" smtClean="0"/>
              <a:t>and </a:t>
            </a:r>
            <a:r>
              <a:rPr lang="en-US" dirty="0" smtClean="0"/>
              <a:t>get started!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57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858000" y="3652736"/>
            <a:ext cx="1371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Documents and Settings\188173\Local Settings\Temporary Internet Files\Content.IE5\Z3EUEJI2\MMj0283715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9598" y="2057399"/>
            <a:ext cx="2590801" cy="220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Photo Story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2246376"/>
          </a:xfrm>
        </p:spPr>
        <p:txBody>
          <a:bodyPr/>
          <a:lstStyle/>
          <a:p>
            <a:r>
              <a:rPr lang="en-US" dirty="0" smtClean="0"/>
              <a:t>Windows Photo Story 3 Setup Wizard will come up</a:t>
            </a:r>
          </a:p>
          <a:p>
            <a:r>
              <a:rPr lang="en-US" dirty="0" smtClean="0"/>
              <a:t>Accept the agreement</a:t>
            </a:r>
          </a:p>
          <a:p>
            <a:r>
              <a:rPr lang="en-US" dirty="0" smtClean="0"/>
              <a:t>Just follow the set wizard and you will receive Photo Story 3 FREE for your computer.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200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2004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63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Photo Story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Photo Story 3 is a great way to show your digital pictures with movement and music. </a:t>
            </a:r>
          </a:p>
          <a:p>
            <a:r>
              <a:rPr lang="en-US" dirty="0" smtClean="0"/>
              <a:t>Sharing your pictures of events your friends will enjoy.</a:t>
            </a:r>
          </a:p>
          <a:p>
            <a:r>
              <a:rPr lang="en-US" dirty="0" smtClean="0"/>
              <a:t>Photo Story 3 is easy, creative and fun to do.</a:t>
            </a:r>
          </a:p>
          <a:p>
            <a:r>
              <a:rPr lang="en-US" dirty="0" smtClean="0"/>
              <a:t>Lets get started!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67000"/>
            <a:ext cx="4052227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052227" cy="29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Story 3: Getting started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Click on the Start button on the taskbar on the bottom-left  of the screen select “All Programs” and select “Photo Story 3.</a:t>
            </a:r>
          </a:p>
          <a:p>
            <a:r>
              <a:rPr lang="en-US" dirty="0" smtClean="0"/>
              <a:t>The welcome screen will ask you three options:</a:t>
            </a:r>
          </a:p>
          <a:p>
            <a:pPr lvl="1"/>
            <a:r>
              <a:rPr lang="en-US" dirty="0" smtClean="0"/>
              <a:t>Begin a new story</a:t>
            </a:r>
          </a:p>
          <a:p>
            <a:pPr lvl="1"/>
            <a:r>
              <a:rPr lang="en-US" dirty="0" smtClean="0"/>
              <a:t>Edit a project</a:t>
            </a:r>
          </a:p>
          <a:p>
            <a:pPr lvl="1"/>
            <a:r>
              <a:rPr lang="en-US" dirty="0" smtClean="0"/>
              <a:t>Play a story</a:t>
            </a:r>
          </a:p>
          <a:p>
            <a:pPr lvl="1"/>
            <a:r>
              <a:rPr lang="en-US" dirty="0" smtClean="0"/>
              <a:t>Select the proper option.</a:t>
            </a:r>
          </a:p>
          <a:p>
            <a:pPr lvl="2"/>
            <a:r>
              <a:rPr lang="en-US" dirty="0" smtClean="0"/>
              <a:t>Begin a new story.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188173\Local Settings\Temporary Internet Files\Content.IE5\GE8YUND9\MMj0163117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0"/>
            <a:ext cx="1676400" cy="177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Import your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First, click on the import button and select the files that the pictures you want to download.</a:t>
            </a:r>
          </a:p>
          <a:p>
            <a:r>
              <a:rPr lang="en-US" dirty="0" smtClean="0"/>
              <a:t>Select the pictures that you want to download to your project.</a:t>
            </a:r>
          </a:p>
          <a:p>
            <a:pPr lvl="1"/>
            <a:r>
              <a:rPr lang="en-US" dirty="0" smtClean="0"/>
              <a:t>Don’t forget to use Ctrl or the Shift key to choose multiple pictures.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896" y="1139724"/>
            <a:ext cx="3393304" cy="250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897" y="4032171"/>
            <a:ext cx="3402086" cy="247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3962400" y="2286000"/>
            <a:ext cx="3276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7200" y="4191000"/>
            <a:ext cx="2743200" cy="99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Arranging your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the pictures are downloaded, now it is time to arrange your pictures in an order to tell a story.</a:t>
            </a:r>
          </a:p>
          <a:p>
            <a:r>
              <a:rPr lang="en-US" dirty="0" smtClean="0"/>
              <a:t>Simply use drag-and-drop techniques to move pictures forward and backward.</a:t>
            </a:r>
          </a:p>
          <a:p>
            <a:r>
              <a:rPr lang="en-US" dirty="0" smtClean="0"/>
              <a:t>Use the viewer to help you see your thumbnails better.</a:t>
            </a:r>
          </a:p>
          <a:p>
            <a:r>
              <a:rPr lang="en-US" dirty="0" smtClean="0"/>
              <a:t>You can delete pictures or add more pictures at time as well.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14600"/>
            <a:ext cx="4350297" cy="320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4267200" y="4343400"/>
            <a:ext cx="990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67200" y="4495800"/>
            <a:ext cx="27432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/>
          <a:lstStyle/>
          <a:p>
            <a:r>
              <a:rPr lang="en-US" dirty="0" smtClean="0"/>
              <a:t>Narration of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905000"/>
            <a:ext cx="4038600" cy="4525963"/>
          </a:xfrm>
        </p:spPr>
        <p:txBody>
          <a:bodyPr/>
          <a:lstStyle/>
          <a:p>
            <a:r>
              <a:rPr lang="en-US" dirty="0" smtClean="0"/>
              <a:t>With Photo Story 3 and a digital microphone you give a narration of your picture slides.</a:t>
            </a:r>
          </a:p>
          <a:p>
            <a:r>
              <a:rPr lang="en-US" dirty="0" smtClean="0"/>
              <a:t>The large round button  starts recording your voice for narration.</a:t>
            </a:r>
          </a:p>
          <a:p>
            <a:r>
              <a:rPr lang="en-US" dirty="0" smtClean="0"/>
              <a:t>When you finish click on the stop button next to the recording.</a:t>
            </a:r>
          </a:p>
          <a:p>
            <a:r>
              <a:rPr lang="en-US" dirty="0" smtClean="0"/>
              <a:t>Preview your slide for your narration to see if it is correct.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not,click</a:t>
            </a:r>
            <a:r>
              <a:rPr lang="en-US" dirty="0" smtClean="0"/>
              <a:t> the Undo button and try again.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Mr. Schmidt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Photo Story 3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F34F7-A406-4067-996A-C0769548917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2329844"/>
            <a:ext cx="4495800" cy="333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3352800" y="3429000"/>
            <a:ext cx="16764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505200" y="4038600"/>
            <a:ext cx="14478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886200" y="4648200"/>
            <a:ext cx="11430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429000" y="4419600"/>
            <a:ext cx="19050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255</TotalTime>
  <Words>723</Words>
  <Application>Microsoft Office PowerPoint</Application>
  <PresentationFormat>On-screen Show (4:3)</PresentationFormat>
  <Paragraphs>116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Photo Story 3 Project</vt:lpstr>
      <vt:lpstr>Objective</vt:lpstr>
      <vt:lpstr>Get a free download of Photo Story 3 from Microsoft!</vt:lpstr>
      <vt:lpstr>Downloading Photo Story 3</vt:lpstr>
      <vt:lpstr>Introduction of Photo Story 3</vt:lpstr>
      <vt:lpstr>Photo Story 3: Getting started</vt:lpstr>
      <vt:lpstr>Import your pictures</vt:lpstr>
      <vt:lpstr>Arranging your pictures</vt:lpstr>
      <vt:lpstr>Narration of your project</vt:lpstr>
      <vt:lpstr>Create background music</vt:lpstr>
      <vt:lpstr>Saving your project</vt:lpstr>
      <vt:lpstr>Completing your project</vt:lpstr>
      <vt:lpstr>Lets take a look at a Photo Story 3 Project!</vt:lpstr>
      <vt:lpstr>Enjoy working with Photo Story 3!</vt:lpstr>
    </vt:vector>
  </TitlesOfParts>
  <Company>7201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Story 3 Project</dc:title>
  <dc:creator>188173</dc:creator>
  <cp:lastModifiedBy>188173</cp:lastModifiedBy>
  <cp:revision>36</cp:revision>
  <dcterms:created xsi:type="dcterms:W3CDTF">2009-03-11T16:16:13Z</dcterms:created>
  <dcterms:modified xsi:type="dcterms:W3CDTF">2013-02-03T18:24:01Z</dcterms:modified>
</cp:coreProperties>
</file>