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78004" autoAdjust="0"/>
  </p:normalViewPr>
  <p:slideViewPr>
    <p:cSldViewPr>
      <p:cViewPr varScale="1">
        <p:scale>
          <a:sx n="64" d="100"/>
          <a:sy n="64" d="100"/>
        </p:scale>
        <p:origin x="-68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1CDFB-8FD6-4056-9B6B-66DBB3539B77}" type="datetimeFigureOut">
              <a:rPr lang="en-US" smtClean="0"/>
              <a:pPr/>
              <a:t>9/19/2014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888C0-1514-4CBF-B447-BEE2380F67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21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Kòmanse avèk ane lekòl 2014-2015 la,</a:t>
            </a:r>
            <a:r>
              <a:rPr lang="en-US" baseline="0" dirty="0" smtClean="0"/>
              <a:t> lek</a:t>
            </a:r>
            <a:r>
              <a:rPr lang="en-US" dirty="0" smtClean="0"/>
              <a:t>ò</a:t>
            </a:r>
            <a:r>
              <a:rPr lang="en-US" baseline="0" dirty="0" smtClean="0"/>
              <a:t>l leta nan Florid pral f</a:t>
            </a:r>
            <a:r>
              <a:rPr lang="en-US" dirty="0" smtClean="0"/>
              <a:t>è</a:t>
            </a:r>
            <a:r>
              <a:rPr lang="en-US" baseline="0" dirty="0" smtClean="0"/>
              <a:t> tranzisyon pou nouvo Estanda Florid, yo te adopte an fevriye 2014. 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Avan sa, tranzisyon pou edikasyon ki baze sou Estanda yo te f</a:t>
            </a:r>
            <a:r>
              <a:rPr lang="en-US" dirty="0" smtClean="0"/>
              <a:t>è</a:t>
            </a:r>
            <a:r>
              <a:rPr lang="en-US" baseline="0" dirty="0" smtClean="0"/>
              <a:t>t av</a:t>
            </a:r>
            <a:r>
              <a:rPr lang="en-US" dirty="0" smtClean="0"/>
              <a:t>èk </a:t>
            </a:r>
            <a:r>
              <a:rPr lang="en-US" baseline="0" dirty="0" smtClean="0"/>
              <a:t>Estanda Debaz Komen Eta a, ki aprè revizyon ak opinyon piblik la, vin mennen nan adopsyon Estanda Florid pou tout distri lek</a:t>
            </a:r>
            <a:r>
              <a:rPr lang="en-US" dirty="0" smtClean="0"/>
              <a:t>ò</a:t>
            </a:r>
            <a:r>
              <a:rPr lang="en-US" baseline="0" dirty="0" smtClean="0"/>
              <a:t>l nan eta a.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53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1600" dirty="0" smtClean="0"/>
              <a:t>Objektif nouvo Estanda Florid yo se ofri enstriksyon</a:t>
            </a:r>
            <a:r>
              <a:rPr lang="en-US" sz="1600" baseline="0" dirty="0" smtClean="0"/>
              <a:t> ki pi </a:t>
            </a:r>
            <a:r>
              <a:rPr lang="en-US" sz="1600" baseline="0" dirty="0" err="1" smtClean="0"/>
              <a:t>rijid</a:t>
            </a:r>
            <a:r>
              <a:rPr lang="en-US" sz="1600" baseline="0" dirty="0" smtClean="0"/>
              <a:t> pou </a:t>
            </a:r>
            <a:r>
              <a:rPr lang="en-US" sz="1600" baseline="0" dirty="0" err="1" smtClean="0"/>
              <a:t>elèv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ka</a:t>
            </a:r>
            <a:r>
              <a:rPr lang="en-US" sz="1600" baseline="0" dirty="0" smtClean="0"/>
              <a:t> gen konesans ak </a:t>
            </a:r>
            <a:r>
              <a:rPr lang="en-US" sz="1600" baseline="0" dirty="0" err="1" smtClean="0"/>
              <a:t>ladr</a:t>
            </a:r>
            <a:r>
              <a:rPr lang="en-US" sz="1600" dirty="0" err="1" smtClean="0"/>
              <a:t>è</a:t>
            </a:r>
            <a:r>
              <a:rPr lang="en-US" sz="1600" baseline="0" dirty="0" err="1" smtClean="0"/>
              <a:t>s</a:t>
            </a:r>
            <a:r>
              <a:rPr lang="en-US" sz="1600" baseline="0" dirty="0" smtClean="0"/>
              <a:t> pou </a:t>
            </a:r>
            <a:r>
              <a:rPr lang="en-US" sz="1600" baseline="0" dirty="0" err="1" smtClean="0"/>
              <a:t>satisf</a:t>
            </a:r>
            <a:r>
              <a:rPr lang="en-US" sz="1600" dirty="0" err="1" smtClean="0"/>
              <a:t>è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egzijans</a:t>
            </a:r>
            <a:r>
              <a:rPr lang="en-US" sz="1600" baseline="0" dirty="0" smtClean="0"/>
              <a:t> 21y</a:t>
            </a:r>
            <a:r>
              <a:rPr lang="en-US" sz="1600" dirty="0" smtClean="0"/>
              <a:t>è</a:t>
            </a:r>
            <a:r>
              <a:rPr lang="en-US" sz="1600" baseline="0" dirty="0" smtClean="0"/>
              <a:t>m </a:t>
            </a:r>
            <a:r>
              <a:rPr lang="en-US" sz="1600" baseline="0" dirty="0" err="1" smtClean="0"/>
              <a:t>sy</a:t>
            </a:r>
            <a:r>
              <a:rPr lang="en-US" sz="1600" dirty="0" err="1" smtClean="0"/>
              <a:t>è</a:t>
            </a:r>
            <a:r>
              <a:rPr lang="en-US" sz="1600" baseline="0" dirty="0" err="1" smtClean="0"/>
              <a:t>k</a:t>
            </a:r>
            <a:r>
              <a:rPr lang="en-US" sz="1600" baseline="0" dirty="0" smtClean="0"/>
              <a:t> la: “preparasyon pou </a:t>
            </a:r>
            <a:r>
              <a:rPr lang="en-US" sz="1600" baseline="0" dirty="0" err="1" smtClean="0"/>
              <a:t>kol</a:t>
            </a:r>
            <a:r>
              <a:rPr lang="en-US" sz="1600" dirty="0" err="1" smtClean="0"/>
              <a:t>è</a:t>
            </a:r>
            <a:r>
              <a:rPr lang="en-US" sz="1600" baseline="0" dirty="0" err="1" smtClean="0"/>
              <a:t>j</a:t>
            </a:r>
            <a:r>
              <a:rPr lang="en-US" sz="1600" baseline="0" dirty="0" smtClean="0"/>
              <a:t> ak </a:t>
            </a:r>
            <a:r>
              <a:rPr lang="en-US" sz="1600" baseline="0" dirty="0" err="1" smtClean="0"/>
              <a:t>kary</a:t>
            </a:r>
            <a:r>
              <a:rPr lang="en-US" sz="1600" dirty="0" err="1" smtClean="0"/>
              <a:t>è</a:t>
            </a:r>
            <a:r>
              <a:rPr lang="en-US" sz="1600" baseline="0" dirty="0" smtClean="0"/>
              <a:t>” “</a:t>
            </a:r>
            <a:r>
              <a:rPr lang="en-US" sz="1600" baseline="0" dirty="0" err="1" smtClean="0"/>
              <a:t>siks</a:t>
            </a:r>
            <a:r>
              <a:rPr lang="en-US" sz="1600" dirty="0" err="1" smtClean="0"/>
              <a:t>è</a:t>
            </a:r>
            <a:r>
              <a:rPr lang="en-US" sz="1600" baseline="0" dirty="0" smtClean="0"/>
              <a:t> nan </a:t>
            </a:r>
            <a:r>
              <a:rPr lang="en-US" sz="1600" baseline="0" dirty="0" err="1" smtClean="0"/>
              <a:t>k</a:t>
            </a:r>
            <a:r>
              <a:rPr lang="en-US" sz="1600" dirty="0" err="1" smtClean="0"/>
              <a:t>è</a:t>
            </a:r>
            <a:r>
              <a:rPr lang="en-US" sz="1600" baseline="0" dirty="0" err="1" smtClean="0"/>
              <a:t>lkeswa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chemen</a:t>
            </a:r>
            <a:r>
              <a:rPr lang="en-US" sz="1600" baseline="0" dirty="0" smtClean="0"/>
              <a:t> yon </a:t>
            </a:r>
            <a:r>
              <a:rPr lang="en-US" sz="1600" baseline="0" dirty="0" err="1" smtClean="0"/>
              <a:t>elèv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pran</a:t>
            </a:r>
            <a:r>
              <a:rPr lang="en-US" sz="1600" baseline="0" dirty="0" smtClean="0"/>
              <a:t> nan </a:t>
            </a:r>
            <a:r>
              <a:rPr lang="en-US" sz="1600" baseline="0" dirty="0" err="1" smtClean="0"/>
              <a:t>lavi</a:t>
            </a:r>
            <a:r>
              <a:rPr lang="en-US" sz="1600" baseline="0" dirty="0" smtClean="0"/>
              <a:t>”     </a:t>
            </a:r>
          </a:p>
          <a:p>
            <a:endParaRPr lang="en-US" sz="1600" baseline="0" dirty="0" smtClean="0"/>
          </a:p>
          <a:p>
            <a:r>
              <a:rPr lang="en-US" sz="1600" baseline="0" dirty="0" smtClean="0"/>
              <a:t>Elèv dwe pi byen prepare pou f</a:t>
            </a:r>
            <a:r>
              <a:rPr lang="en-US" sz="1600" dirty="0" smtClean="0"/>
              <a:t>è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konpetisyon</a:t>
            </a:r>
            <a:r>
              <a:rPr lang="en-US" sz="1600" baseline="0" dirty="0" smtClean="0"/>
              <a:t> nan </a:t>
            </a:r>
            <a:r>
              <a:rPr lang="en-US" sz="1600" baseline="0" dirty="0" err="1" smtClean="0"/>
              <a:t>mache</a:t>
            </a:r>
            <a:r>
              <a:rPr lang="en-US" sz="1600" baseline="0" dirty="0" smtClean="0"/>
              <a:t> travay </a:t>
            </a:r>
            <a:r>
              <a:rPr lang="en-US" sz="1600" baseline="0" dirty="0" err="1" smtClean="0"/>
              <a:t>mondyal</a:t>
            </a:r>
            <a:r>
              <a:rPr lang="en-US" sz="1600" baseline="0" dirty="0" smtClean="0"/>
              <a:t> la av</a:t>
            </a:r>
            <a:r>
              <a:rPr lang="en-US" sz="1600" dirty="0" smtClean="0"/>
              <a:t>è</a:t>
            </a:r>
            <a:r>
              <a:rPr lang="en-US" sz="1600" baseline="0" dirty="0" smtClean="0"/>
              <a:t>k yon </a:t>
            </a:r>
            <a:r>
              <a:rPr lang="en-US" sz="1600" baseline="0" dirty="0" err="1" smtClean="0"/>
              <a:t>konpetans</a:t>
            </a:r>
            <a:r>
              <a:rPr lang="en-US" sz="1600" baseline="0" dirty="0" smtClean="0"/>
              <a:t> e yon </a:t>
            </a:r>
            <a:r>
              <a:rPr lang="en-US" sz="1600" baseline="0" dirty="0" err="1" smtClean="0"/>
              <a:t>baz</a:t>
            </a:r>
            <a:r>
              <a:rPr lang="en-US" sz="1600" baseline="0" dirty="0" smtClean="0"/>
              <a:t> konesans ki ap </a:t>
            </a:r>
            <a:r>
              <a:rPr lang="en-US" sz="1600" baseline="0" dirty="0" err="1" smtClean="0"/>
              <a:t>chanje</a:t>
            </a:r>
            <a:r>
              <a:rPr lang="en-US" sz="1600" baseline="0" dirty="0" smtClean="0"/>
              <a:t> pandan nouvo </a:t>
            </a:r>
            <a:r>
              <a:rPr lang="en-US" sz="1600" baseline="0" dirty="0" err="1" smtClean="0"/>
              <a:t>teknoloji</a:t>
            </a:r>
            <a:r>
              <a:rPr lang="en-US" sz="1600" baseline="0" dirty="0" smtClean="0"/>
              <a:t> ak </a:t>
            </a:r>
            <a:r>
              <a:rPr lang="en-US" sz="1600" baseline="0" dirty="0" err="1" smtClean="0"/>
              <a:t>kary</a:t>
            </a:r>
            <a:r>
              <a:rPr lang="en-US" sz="1600" dirty="0" err="1" smtClean="0"/>
              <a:t>è</a:t>
            </a:r>
            <a:r>
              <a:rPr lang="en-US" sz="1600" baseline="0" dirty="0" smtClean="0"/>
              <a:t> ap devlope.  Estanda sa yo ap </a:t>
            </a:r>
            <a:r>
              <a:rPr lang="en-US" sz="1600" baseline="0" dirty="0" err="1" smtClean="0"/>
              <a:t>ankouraje</a:t>
            </a:r>
            <a:r>
              <a:rPr lang="en-US" sz="1600" baseline="0" dirty="0" smtClean="0"/>
              <a:t> chanjman sa a.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789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Nouvo Estanda Florid yo pral </a:t>
            </a:r>
            <a:r>
              <a:rPr lang="en-US" dirty="0" err="1" smtClean="0"/>
              <a:t>adrese</a:t>
            </a:r>
            <a:r>
              <a:rPr lang="en-US" dirty="0" smtClean="0"/>
              <a:t>: 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baseline="0" dirty="0" smtClean="0"/>
              <a:t>(MAFS) – matematik ak (LAFS)  (</a:t>
            </a:r>
            <a:r>
              <a:rPr lang="en-US" baseline="0" dirty="0" err="1" smtClean="0"/>
              <a:t>lekti</a:t>
            </a:r>
            <a:r>
              <a:rPr lang="en-US" baseline="0" dirty="0" smtClean="0"/>
              <a:t>/</a:t>
            </a:r>
            <a:r>
              <a:rPr lang="en-US" baseline="0" dirty="0" err="1" smtClean="0"/>
              <a:t>redaksyon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Anglè</a:t>
            </a:r>
            <a:r>
              <a:rPr lang="en-US" baseline="0" dirty="0" smtClean="0"/>
              <a:t>)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</a:t>
            </a:r>
            <a:r>
              <a:rPr lang="en-US" dirty="0" smtClean="0"/>
              <a:t>ò</a:t>
            </a:r>
            <a:r>
              <a:rPr lang="en-US" baseline="0" dirty="0" smtClean="0"/>
              <a:t>t matyè (syans, syans sosyal) ap kontinye anba Pwochen Jenerasyon Estanda Eta ‘Sunshine’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117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Estanda Florid yo </a:t>
            </a:r>
            <a:r>
              <a:rPr lang="en-US" dirty="0" err="1" smtClean="0"/>
              <a:t>pral</a:t>
            </a:r>
            <a:r>
              <a:rPr lang="en-US" dirty="0" smtClean="0"/>
              <a:t> </a:t>
            </a:r>
            <a:r>
              <a:rPr lang="en-US" dirty="0" err="1" smtClean="0"/>
              <a:t>lakoz</a:t>
            </a:r>
            <a:r>
              <a:rPr lang="en-US" dirty="0" smtClean="0"/>
              <a:t> chanjman</a:t>
            </a:r>
            <a:r>
              <a:rPr lang="en-US" baseline="0" dirty="0" smtClean="0"/>
              <a:t> nan </a:t>
            </a:r>
            <a:r>
              <a:rPr lang="en-US" baseline="0" dirty="0" err="1" smtClean="0"/>
              <a:t>ansèyman</a:t>
            </a:r>
            <a:r>
              <a:rPr lang="en-US" baseline="0" dirty="0" smtClean="0"/>
              <a:t> ak </a:t>
            </a:r>
            <a:r>
              <a:rPr lang="en-US" baseline="0" dirty="0" err="1" smtClean="0"/>
              <a:t>aprantisaj</a:t>
            </a:r>
            <a:r>
              <a:rPr lang="en-US" baseline="0" dirty="0" smtClean="0"/>
              <a:t>.        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Pami chanjman </a:t>
            </a:r>
            <a:r>
              <a:rPr lang="en-US" baseline="0" dirty="0" err="1" smtClean="0"/>
              <a:t>enstriksyonèl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enpòtan</a:t>
            </a:r>
            <a:r>
              <a:rPr lang="en-US" baseline="0" dirty="0" smtClean="0"/>
              <a:t> pou </a:t>
            </a:r>
            <a:r>
              <a:rPr lang="en-US" u="sng" baseline="0" dirty="0" err="1" smtClean="0"/>
              <a:t>Lekti</a:t>
            </a:r>
            <a:r>
              <a:rPr lang="en-US" u="sng" baseline="0" dirty="0" smtClean="0"/>
              <a:t>/</a:t>
            </a:r>
            <a:r>
              <a:rPr lang="en-US" u="sng" baseline="0" dirty="0" err="1" smtClean="0"/>
              <a:t>Redaksyon</a:t>
            </a:r>
            <a:r>
              <a:rPr lang="en-US" baseline="0" dirty="0" smtClean="0"/>
              <a:t> genyen:        </a:t>
            </a:r>
          </a:p>
          <a:p>
            <a:pPr marL="628576" lvl="1" indent="-171430">
              <a:buFont typeface="Arial" panose="020B0604020202020204" pitchFamily="34" charset="0"/>
              <a:buChar char="•"/>
            </a:pPr>
            <a:r>
              <a:rPr lang="en-US" baseline="0" dirty="0" smtClean="0"/>
              <a:t>Devlope konesans </a:t>
            </a:r>
            <a:r>
              <a:rPr lang="en-US" baseline="0" dirty="0" err="1" smtClean="0"/>
              <a:t>atravè</a:t>
            </a:r>
            <a:r>
              <a:rPr lang="en-US" baseline="0" dirty="0" smtClean="0"/>
              <a:t> tèks ki rich e ki pa </a:t>
            </a:r>
            <a:r>
              <a:rPr lang="en-US" baseline="0" dirty="0" err="1" smtClean="0"/>
              <a:t>fiksyon</a:t>
            </a:r>
            <a:r>
              <a:rPr lang="en-US" baseline="0" dirty="0" smtClean="0"/>
              <a:t>  </a:t>
            </a:r>
          </a:p>
          <a:p>
            <a:pPr marL="628576" lvl="1" indent="-171430">
              <a:buFont typeface="Arial" panose="020B0604020202020204" pitchFamily="34" charset="0"/>
              <a:buChar char="•"/>
            </a:pPr>
            <a:r>
              <a:rPr lang="en-US" baseline="0" dirty="0" err="1" smtClean="0"/>
              <a:t>Itilize</a:t>
            </a:r>
            <a:r>
              <a:rPr lang="en-US" baseline="0" dirty="0" smtClean="0"/>
              <a:t> tèks </a:t>
            </a:r>
            <a:r>
              <a:rPr lang="en-US" baseline="0" dirty="0" err="1" smtClean="0"/>
              <a:t>literè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enfòmasyonèl</a:t>
            </a:r>
            <a:r>
              <a:rPr lang="en-US" baseline="0" dirty="0" smtClean="0"/>
              <a:t> kòm </a:t>
            </a:r>
            <a:r>
              <a:rPr lang="en-US" baseline="0" dirty="0" err="1" smtClean="0"/>
              <a:t>baz</a:t>
            </a:r>
            <a:r>
              <a:rPr lang="en-US" baseline="0" dirty="0" smtClean="0"/>
              <a:t> pou lekti, redaksyon, e </a:t>
            </a:r>
            <a:r>
              <a:rPr lang="en-US" baseline="0" dirty="0" err="1" smtClean="0"/>
              <a:t>konvèsasyon</a:t>
            </a:r>
            <a:r>
              <a:rPr lang="en-US" baseline="0" dirty="0" smtClean="0"/>
              <a:t>     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Fè lekti ak pratik avèk tèks ki </a:t>
            </a:r>
            <a:r>
              <a:rPr lang="en-US" baseline="0" dirty="0" err="1" smtClean="0"/>
              <a:t>konplèks</a:t>
            </a:r>
            <a:r>
              <a:rPr lang="en-US" baseline="0" dirty="0" smtClean="0"/>
              <a:t> e langaj akademik  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endParaRPr lang="en-US" baseline="0" dirty="0" smtClean="0"/>
          </a:p>
          <a:p>
            <a:r>
              <a:rPr lang="en-US" baseline="0" dirty="0" smtClean="0"/>
              <a:t>Pami chanjman </a:t>
            </a:r>
            <a:r>
              <a:rPr lang="en-US" baseline="0" dirty="0" err="1" smtClean="0"/>
              <a:t>enstriksyonèl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enpòtan</a:t>
            </a:r>
            <a:r>
              <a:rPr lang="en-US" baseline="0" dirty="0" smtClean="0"/>
              <a:t> pou </a:t>
            </a:r>
            <a:r>
              <a:rPr lang="en-US" u="sng" baseline="0" dirty="0" err="1" smtClean="0"/>
              <a:t>Matematik</a:t>
            </a:r>
            <a:r>
              <a:rPr lang="en-US" baseline="0" dirty="0" smtClean="0"/>
              <a:t> genyen:         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err="1" smtClean="0"/>
              <a:t>Konsantrasyon</a:t>
            </a:r>
            <a:r>
              <a:rPr lang="en-US" baseline="0" dirty="0" smtClean="0"/>
              <a:t> pwofon e </a:t>
            </a:r>
            <a:r>
              <a:rPr lang="en-US" baseline="0" dirty="0" err="1" smtClean="0"/>
              <a:t>etwat</a:t>
            </a:r>
            <a:r>
              <a:rPr lang="en-US" baseline="0" dirty="0" smtClean="0"/>
              <a:t> sou </a:t>
            </a:r>
            <a:r>
              <a:rPr lang="en-US" baseline="0" dirty="0" err="1" smtClean="0"/>
              <a:t>konsèp</a:t>
            </a:r>
            <a:r>
              <a:rPr lang="en-US" baseline="0" dirty="0" smtClean="0"/>
              <a:t> matematik ki gen </a:t>
            </a:r>
            <a:r>
              <a:rPr lang="en-US" baseline="0" dirty="0" err="1" smtClean="0"/>
              <a:t>priyorite</a:t>
            </a:r>
            <a:r>
              <a:rPr lang="en-US" baseline="0" dirty="0" smtClean="0"/>
              <a:t> nan </a:t>
            </a:r>
            <a:r>
              <a:rPr lang="en-US" baseline="0" dirty="0" err="1" smtClean="0"/>
              <a:t>estanda</a:t>
            </a:r>
            <a:r>
              <a:rPr lang="en-US" baseline="0" dirty="0" smtClean="0"/>
              <a:t> yo, pou devlope konesans ki gen yon </a:t>
            </a:r>
            <a:r>
              <a:rPr lang="en-US" baseline="0" dirty="0" err="1" smtClean="0"/>
              <a:t>baz</a:t>
            </a:r>
            <a:r>
              <a:rPr lang="en-US" baseline="0" dirty="0" smtClean="0"/>
              <a:t> solid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Konpreyansyon </a:t>
            </a:r>
            <a:r>
              <a:rPr lang="en-US" baseline="0" dirty="0" err="1" smtClean="0"/>
              <a:t>elèv</a:t>
            </a:r>
            <a:r>
              <a:rPr lang="en-US" baseline="0" dirty="0" smtClean="0"/>
              <a:t> yo nan domèn </a:t>
            </a:r>
            <a:r>
              <a:rPr lang="en-US" baseline="0" dirty="0" err="1" smtClean="0"/>
              <a:t>abstrè</a:t>
            </a:r>
            <a:r>
              <a:rPr lang="en-US" baseline="0" dirty="0" smtClean="0"/>
              <a:t> ap devlope de </a:t>
            </a:r>
            <a:r>
              <a:rPr lang="en-US" baseline="0" dirty="0" err="1" smtClean="0"/>
              <a:t>jou</a:t>
            </a:r>
            <a:r>
              <a:rPr lang="en-US" baseline="0" dirty="0" smtClean="0"/>
              <a:t> an </a:t>
            </a:r>
            <a:r>
              <a:rPr lang="en-US" baseline="0" dirty="0" err="1" smtClean="0"/>
              <a:t>jou</a:t>
            </a:r>
            <a:r>
              <a:rPr lang="en-US" baseline="0" dirty="0" smtClean="0"/>
              <a:t>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Yo </a:t>
            </a:r>
            <a:r>
              <a:rPr lang="en-US" baseline="0" dirty="0" err="1" smtClean="0"/>
              <a:t>defini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rijidite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atravè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eleman</a:t>
            </a:r>
            <a:r>
              <a:rPr lang="en-US" baseline="0" dirty="0" smtClean="0"/>
              <a:t> pou </a:t>
            </a:r>
            <a:r>
              <a:rPr lang="en-US" baseline="0" dirty="0" err="1" smtClean="0"/>
              <a:t>dirije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enstriksyon</a:t>
            </a:r>
            <a:r>
              <a:rPr lang="en-US" baseline="0" dirty="0" smtClean="0"/>
              <a:t> pou l gen ladan: 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1. </a:t>
            </a:r>
            <a:r>
              <a:rPr lang="en-US" baseline="0" dirty="0" err="1" smtClean="0"/>
              <a:t>Metriz</a:t>
            </a:r>
            <a:r>
              <a:rPr lang="en-US" baseline="0" dirty="0" smtClean="0"/>
              <a:t> nan matematik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2. Konpreyansyon pwofon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3. Aplikasyon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4. </a:t>
            </a:r>
            <a:r>
              <a:rPr lang="en-US" baseline="0" dirty="0" err="1" smtClean="0"/>
              <a:t>Doub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entansite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oubyen</a:t>
            </a:r>
            <a:r>
              <a:rPr lang="en-US" baseline="0" dirty="0" smtClean="0"/>
              <a:t> yon </a:t>
            </a:r>
            <a:r>
              <a:rPr lang="en-US" baseline="0" dirty="0" err="1" smtClean="0"/>
              <a:t>balans</a:t>
            </a:r>
            <a:r>
              <a:rPr lang="en-US" baseline="0" dirty="0" smtClean="0"/>
              <a:t> ant “drills” (</a:t>
            </a:r>
            <a:r>
              <a:rPr lang="en-US" baseline="0" dirty="0" err="1" smtClean="0"/>
              <a:t>egzèsis</a:t>
            </a:r>
            <a:r>
              <a:rPr lang="en-US" baseline="0" dirty="0" smtClean="0"/>
              <a:t>) ak </a:t>
            </a:r>
            <a:r>
              <a:rPr lang="en-US" baseline="0" dirty="0" err="1" smtClean="0"/>
              <a:t>aplikasyon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konsèp</a:t>
            </a:r>
            <a:r>
              <a:rPr lang="en-US" baseline="0" dirty="0" smtClean="0"/>
              <a:t>  </a:t>
            </a:r>
          </a:p>
          <a:p>
            <a:pPr marL="914292" lvl="2" defTabSz="914292">
              <a:defRPr/>
            </a:pPr>
            <a:r>
              <a:rPr lang="en-US" baseline="0" dirty="0" smtClean="0"/>
              <a:t>    </a:t>
            </a:r>
          </a:p>
          <a:p>
            <a:pPr defTabSz="914292">
              <a:defRPr/>
            </a:pPr>
            <a:r>
              <a:rPr lang="en-US" baseline="0" dirty="0" smtClean="0"/>
              <a:t>Matematik gen ladan de kalite </a:t>
            </a:r>
            <a:r>
              <a:rPr lang="en-US" baseline="0" dirty="0" err="1" smtClean="0"/>
              <a:t>estanda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Estanda</a:t>
            </a:r>
            <a:r>
              <a:rPr lang="en-US" baseline="0" dirty="0" smtClean="0"/>
              <a:t> Pratik Matematik ak </a:t>
            </a:r>
            <a:r>
              <a:rPr lang="en-US" baseline="0" dirty="0" err="1" smtClean="0"/>
              <a:t>Estanda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Kontni</a:t>
            </a:r>
            <a:r>
              <a:rPr lang="en-US" baseline="0" dirty="0" smtClean="0"/>
              <a:t> Matematik                                                   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937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 ap evalye pwogr</a:t>
            </a:r>
            <a:r>
              <a:rPr lang="en-US" baseline="0" dirty="0" smtClean="0"/>
              <a:t>è</a:t>
            </a:r>
            <a:r>
              <a:rPr lang="en-US" dirty="0" smtClean="0"/>
              <a:t> ak akonplisman elèv nan Estanda Florid nan</a:t>
            </a:r>
            <a:r>
              <a:rPr lang="en-US" baseline="0" dirty="0" smtClean="0"/>
              <a:t> Lekti/Redaksyon ak Matematik avèk nouvo Evalyasyon Estanda Florid yo pou premye fwa pandan ane lekòl 2014-2015 la.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Evalyasyon yo ap fèt sou òdinatè.  Akomodasyon pou egzamen sou papye yo ap disponib pou </a:t>
            </a:r>
            <a:r>
              <a:rPr lang="en-US" baseline="0" dirty="0" err="1" smtClean="0"/>
              <a:t>elèv</a:t>
            </a:r>
            <a:r>
              <a:rPr lang="en-US" baseline="0" dirty="0" smtClean="0"/>
              <a:t> elijib ki gen andikap yo nan tout nivo ane eskolè yo evalye. 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51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Nan </a:t>
            </a:r>
            <a:r>
              <a:rPr lang="en-US" b="1" dirty="0" err="1" smtClean="0"/>
              <a:t>syans</a:t>
            </a:r>
            <a:r>
              <a:rPr lang="en-US" b="1" dirty="0" smtClean="0"/>
              <a:t> ak </a:t>
            </a:r>
            <a:r>
              <a:rPr lang="en-US" b="1" dirty="0" err="1" smtClean="0"/>
              <a:t>syans</a:t>
            </a:r>
            <a:r>
              <a:rPr lang="en-US" b="1" dirty="0" smtClean="0"/>
              <a:t> </a:t>
            </a:r>
            <a:r>
              <a:rPr lang="en-US" b="1" dirty="0" err="1" smtClean="0"/>
              <a:t>sosyal</a:t>
            </a:r>
            <a:r>
              <a:rPr lang="en-US" b="1" dirty="0" smtClean="0"/>
              <a:t>, </a:t>
            </a:r>
            <a:r>
              <a:rPr lang="en-US" sz="1200" b="1" dirty="0" err="1" smtClean="0">
                <a:solidFill>
                  <a:schemeClr val="tx2"/>
                </a:solidFill>
              </a:rPr>
              <a:t>estanda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</a:rPr>
              <a:t>pwochen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</a:rPr>
              <a:t>jenerasyon</a:t>
            </a:r>
            <a:r>
              <a:rPr lang="en-US" sz="1200" b="1" dirty="0" smtClean="0">
                <a:solidFill>
                  <a:schemeClr val="tx2"/>
                </a:solidFill>
              </a:rPr>
              <a:t> eta ‘sunshine’ yo rete </a:t>
            </a:r>
            <a:r>
              <a:rPr lang="en-US" sz="1200" b="1" dirty="0" err="1" smtClean="0">
                <a:solidFill>
                  <a:schemeClr val="tx2"/>
                </a:solidFill>
              </a:rPr>
              <a:t>kòm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</a:rPr>
              <a:t>baz</a:t>
            </a:r>
            <a:r>
              <a:rPr lang="en-US" sz="1200" b="1" dirty="0" smtClean="0">
                <a:solidFill>
                  <a:schemeClr val="tx2"/>
                </a:solidFill>
              </a:rPr>
              <a:t> pou </a:t>
            </a:r>
            <a:r>
              <a:rPr lang="en-US" sz="1200" b="1" dirty="0" err="1" smtClean="0">
                <a:solidFill>
                  <a:schemeClr val="tx2"/>
                </a:solidFill>
              </a:rPr>
              <a:t>enstriksyon</a:t>
            </a:r>
            <a:r>
              <a:rPr lang="en-US" sz="1200" b="1" dirty="0" smtClean="0">
                <a:solidFill>
                  <a:schemeClr val="tx2"/>
                </a:solidFill>
              </a:rPr>
              <a:t>, </a:t>
            </a:r>
            <a:r>
              <a:rPr lang="en-US" sz="1200" b="1" dirty="0" err="1" smtClean="0">
                <a:solidFill>
                  <a:schemeClr val="tx2"/>
                </a:solidFill>
              </a:rPr>
              <a:t>pakonsekan</a:t>
            </a:r>
            <a:r>
              <a:rPr lang="en-US" sz="1200" b="1" dirty="0" smtClean="0">
                <a:solidFill>
                  <a:schemeClr val="tx2"/>
                </a:solidFill>
              </a:rPr>
              <a:t> evalyasyon yo rete </a:t>
            </a:r>
            <a:r>
              <a:rPr lang="en-US" sz="1200" b="1" dirty="0" err="1" smtClean="0">
                <a:solidFill>
                  <a:schemeClr val="tx2"/>
                </a:solidFill>
              </a:rPr>
              <a:t>menm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</a:rPr>
              <a:t>jan.</a:t>
            </a:r>
            <a:endParaRPr lang="en-US" b="1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EOC </a:t>
            </a:r>
            <a:r>
              <a:rPr lang="en-US" baseline="0" dirty="0" err="1" smtClean="0"/>
              <a:t>Biyoloji</a:t>
            </a:r>
            <a:r>
              <a:rPr lang="en-US" baseline="0" dirty="0" smtClean="0"/>
              <a:t> 1 an rete kòm evalyasyon pou: </a:t>
            </a:r>
            <a:r>
              <a:rPr lang="en-US" baseline="0" dirty="0" err="1" smtClean="0"/>
              <a:t>Biyoloji</a:t>
            </a:r>
            <a:r>
              <a:rPr lang="en-US" baseline="0" dirty="0" smtClean="0"/>
              <a:t> 1 </a:t>
            </a:r>
            <a:r>
              <a:rPr lang="en-US" baseline="0" dirty="0" err="1" smtClean="0"/>
              <a:t>oubyen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Biyoloji</a:t>
            </a:r>
            <a:r>
              <a:rPr lang="en-US" baseline="0" dirty="0" smtClean="0"/>
              <a:t> 1 </a:t>
            </a:r>
            <a:r>
              <a:rPr lang="en-US" baseline="0" dirty="0" err="1" smtClean="0"/>
              <a:t>Onè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Biyoloji</a:t>
            </a:r>
            <a:r>
              <a:rPr lang="en-US" baseline="0" dirty="0" smtClean="0"/>
              <a:t> “</a:t>
            </a:r>
            <a:r>
              <a:rPr lang="en-US" baseline="0" dirty="0" err="1" smtClean="0"/>
              <a:t>Avan</a:t>
            </a:r>
            <a:r>
              <a:rPr lang="en-US" baseline="0" dirty="0" smtClean="0"/>
              <a:t>-AICE,”  </a:t>
            </a:r>
            <a:r>
              <a:rPr lang="en-US" baseline="0" dirty="0" err="1" smtClean="0"/>
              <a:t>Teknoloji</a:t>
            </a:r>
            <a:r>
              <a:rPr lang="en-US" baseline="0" dirty="0" smtClean="0"/>
              <a:t> pou </a:t>
            </a:r>
            <a:r>
              <a:rPr lang="en-US" baseline="0" dirty="0" err="1" smtClean="0"/>
              <a:t>Biyoloji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Biyoloji</a:t>
            </a:r>
            <a:r>
              <a:rPr lang="en-US" baseline="0" dirty="0" smtClean="0"/>
              <a:t> “</a:t>
            </a:r>
            <a:r>
              <a:rPr lang="en-US" baseline="0" dirty="0" err="1" smtClean="0"/>
              <a:t>Avan</a:t>
            </a:r>
            <a:r>
              <a:rPr lang="en-US" baseline="0" dirty="0" smtClean="0"/>
              <a:t>-IB,” “IB” nan ane Lekòl </a:t>
            </a:r>
            <a:r>
              <a:rPr lang="en-US" baseline="0" dirty="0" err="1" smtClean="0"/>
              <a:t>Mwayen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Pwogram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Boyoloji</a:t>
            </a:r>
            <a:r>
              <a:rPr lang="en-US" baseline="0" dirty="0" smtClean="0"/>
              <a:t>, Syans </a:t>
            </a:r>
            <a:r>
              <a:rPr lang="en-US" baseline="0" dirty="0" err="1" smtClean="0"/>
              <a:t>Entegre</a:t>
            </a:r>
            <a:r>
              <a:rPr lang="en-US" baseline="0" dirty="0" smtClean="0"/>
              <a:t> 3, </a:t>
            </a:r>
            <a:r>
              <a:rPr lang="en-US" baseline="0" dirty="0" err="1" smtClean="0"/>
              <a:t>Pwogram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Onè</a:t>
            </a:r>
            <a:r>
              <a:rPr lang="en-US" baseline="0" dirty="0" smtClean="0"/>
              <a:t> Syans </a:t>
            </a:r>
            <a:r>
              <a:rPr lang="en-US" baseline="0" dirty="0" err="1" smtClean="0"/>
              <a:t>Entegre</a:t>
            </a:r>
            <a:r>
              <a:rPr lang="en-US" baseline="0" dirty="0" smtClean="0"/>
              <a:t> 3.  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Istwa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Ameriken</a:t>
            </a:r>
            <a:r>
              <a:rPr lang="en-US" baseline="0" dirty="0" smtClean="0"/>
              <a:t> pou 11yèm ane eskolè pa </a:t>
            </a:r>
            <a:r>
              <a:rPr lang="en-US" baseline="0" dirty="0" err="1" smtClean="0"/>
              <a:t>chanje</a:t>
            </a:r>
            <a:r>
              <a:rPr lang="en-US" baseline="0" dirty="0" smtClean="0"/>
              <a:t>   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Anplis</a:t>
            </a:r>
            <a:r>
              <a:rPr lang="en-US" baseline="0" dirty="0" smtClean="0"/>
              <a:t>, ap gen </a:t>
            </a:r>
            <a:r>
              <a:rPr lang="en-US" baseline="0" dirty="0" err="1" smtClean="0"/>
              <a:t>opòtinite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repriz</a:t>
            </a:r>
            <a:r>
              <a:rPr lang="en-US" baseline="0" dirty="0" smtClean="0"/>
              <a:t> pou: </a:t>
            </a:r>
            <a:r>
              <a:rPr lang="en-US" baseline="0" dirty="0" err="1" smtClean="0"/>
              <a:t>Repriz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Lekti</a:t>
            </a:r>
            <a:r>
              <a:rPr lang="en-US" baseline="0" dirty="0" smtClean="0"/>
              <a:t> FCAT 2.0, </a:t>
            </a:r>
            <a:r>
              <a:rPr lang="en-US" baseline="0" dirty="0" err="1" smtClean="0"/>
              <a:t>Repriz</a:t>
            </a:r>
            <a:r>
              <a:rPr lang="en-US" baseline="0" dirty="0" smtClean="0"/>
              <a:t> EOC Aljèb 1; e y ap kontinye administre </a:t>
            </a:r>
            <a:r>
              <a:rPr lang="en-US" baseline="0" dirty="0" err="1" smtClean="0"/>
              <a:t>Repriz</a:t>
            </a:r>
            <a:r>
              <a:rPr lang="en-US" baseline="0" dirty="0" smtClean="0"/>
              <a:t> Matematik pou Estanda Eta ‘Sunshine’ (SSS) FCAT nan </a:t>
            </a:r>
            <a:r>
              <a:rPr lang="en-US" baseline="0" dirty="0" err="1" smtClean="0"/>
              <a:t>otòn</a:t>
            </a:r>
            <a:r>
              <a:rPr lang="en-US" baseline="0" dirty="0" smtClean="0"/>
              <a:t> 2014 ak ivè 2015.  Yo pap kontinye avèk li aprè </a:t>
            </a:r>
            <a:r>
              <a:rPr lang="en-US" baseline="0" dirty="0" err="1" smtClean="0"/>
              <a:t>administrasyon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prentan</a:t>
            </a:r>
            <a:r>
              <a:rPr lang="en-US" baseline="0" dirty="0" smtClean="0"/>
              <a:t> 2015 la. 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Evalyasyon yo ap fèt sou òdinatè.  Akomodasyon sou papye ap disponib pou elèv elijib ki gen andikap nan tout nivo ane eskolè yo evalye.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40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Refere</a:t>
            </a:r>
            <a:r>
              <a:rPr lang="en-US" dirty="0" smtClean="0"/>
              <a:t> sou </a:t>
            </a:r>
            <a:r>
              <a:rPr lang="en-US" dirty="0" err="1" smtClean="0"/>
              <a:t>Bwochi</a:t>
            </a:r>
            <a:r>
              <a:rPr lang="en-US" dirty="0" smtClean="0"/>
              <a:t> </a:t>
            </a:r>
            <a:r>
              <a:rPr lang="en-US" dirty="0" err="1" smtClean="0"/>
              <a:t>Paran</a:t>
            </a:r>
            <a:r>
              <a:rPr lang="en-US" dirty="0" smtClean="0"/>
              <a:t> </a:t>
            </a:r>
            <a:r>
              <a:rPr lang="en-US" dirty="0" err="1" smtClean="0"/>
              <a:t>kòm</a:t>
            </a:r>
            <a:r>
              <a:rPr lang="en-US" dirty="0" smtClean="0"/>
              <a:t> yon </a:t>
            </a:r>
            <a:r>
              <a:rPr lang="en-US" dirty="0" err="1" smtClean="0"/>
              <a:t>lòt</a:t>
            </a:r>
            <a:r>
              <a:rPr lang="en-US" dirty="0" smtClean="0"/>
              <a:t> </a:t>
            </a:r>
            <a:r>
              <a:rPr lang="en-US" dirty="0" err="1" smtClean="0"/>
              <a:t>resous</a:t>
            </a:r>
            <a:r>
              <a:rPr lang="en-US" dirty="0" smtClean="0"/>
              <a:t> pou </a:t>
            </a:r>
            <a:r>
              <a:rPr lang="en-US" smtClean="0"/>
              <a:t>enfòmasyon</a:t>
            </a:r>
            <a:r>
              <a:rPr lang="en-US" baseline="0" smtClean="0"/>
              <a:t>.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714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648200"/>
            <a:ext cx="7772400" cy="85725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95938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C755A1-0835-4251-B41B-C5FDD7628C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4BFC0-3835-44A3-A49A-F639D903548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905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5ECC-E4AE-4181-B922-3F268D5851F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014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09B3A-D118-4F46-8742-E5056EC62F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898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709C6-8359-4E09-9062-6C496078D74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180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B55CA-5CAF-474E-A4D7-73D37F5670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214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2A9EC-806F-482E-AF94-DB0FB336D46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971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43E12-E08F-464D-A062-F1D5C6BB0D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868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5AD83-1975-4E50-87C8-87679F76B83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216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CAFF-382E-456C-8474-209A5484DD5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601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8AA4B-19F1-4B43-9CAC-E217BFB8A17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303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172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057CA4-7FBD-425B-9AFA-B4C3DDD615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assessments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953000"/>
            <a:ext cx="7772400" cy="685800"/>
          </a:xfrm>
        </p:spPr>
        <p:txBody>
          <a:bodyPr/>
          <a:lstStyle/>
          <a:p>
            <a:r>
              <a:rPr lang="en-US" sz="3800" b="1" dirty="0" smtClean="0"/>
              <a:t>Estanda Florid yo</a:t>
            </a:r>
            <a:endParaRPr lang="en-US" sz="3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15000"/>
            <a:ext cx="9144000" cy="990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Nouvo Estanda Eta a: Ane Lekòl 2014-2015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64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7827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/>
              <a:t>Estanda Florid yo</a:t>
            </a:r>
            <a:br>
              <a:rPr lang="en-US" b="1" dirty="0" smtClean="0"/>
            </a:br>
            <a:r>
              <a:rPr lang="en-US" b="1" dirty="0" smtClean="0"/>
              <a:t>Poukisa N </a:t>
            </a:r>
            <a:r>
              <a:rPr lang="en-US" b="1" dirty="0" err="1" smtClean="0"/>
              <a:t>Ap</a:t>
            </a:r>
            <a:r>
              <a:rPr lang="en-US" b="1" dirty="0" smtClean="0"/>
              <a:t> Chanje yo?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743200"/>
            <a:ext cx="9067800" cy="3810000"/>
          </a:xfrm>
        </p:spPr>
        <p:txBody>
          <a:bodyPr/>
          <a:lstStyle/>
          <a:p>
            <a:r>
              <a:rPr lang="en-US" sz="3200" b="1" dirty="0" smtClean="0"/>
              <a:t>Konsantre sou </a:t>
            </a:r>
            <a:r>
              <a:rPr lang="en-US" sz="3200" b="1" dirty="0" err="1" smtClean="0"/>
              <a:t>siksè</a:t>
            </a:r>
            <a:r>
              <a:rPr lang="en-US" sz="3200" b="1" dirty="0" smtClean="0"/>
              <a:t> nan </a:t>
            </a:r>
            <a:r>
              <a:rPr lang="en-US" sz="3200" b="1" dirty="0" err="1"/>
              <a:t>kolèj</a:t>
            </a:r>
            <a:r>
              <a:rPr lang="en-US" sz="3200" b="1" dirty="0"/>
              <a:t> </a:t>
            </a:r>
            <a:r>
              <a:rPr lang="en-US" sz="3200" b="1" dirty="0" smtClean="0"/>
              <a:t>ak </a:t>
            </a:r>
            <a:r>
              <a:rPr lang="en-US" sz="3200" b="1" dirty="0" err="1"/>
              <a:t>karyè</a:t>
            </a:r>
            <a:r>
              <a:rPr lang="en-US" sz="3200" b="1" dirty="0"/>
              <a:t>  </a:t>
            </a:r>
          </a:p>
          <a:p>
            <a:r>
              <a:rPr lang="en-US" sz="3200" b="1" dirty="0"/>
              <a:t>Prepare </a:t>
            </a:r>
            <a:r>
              <a:rPr lang="en-US" sz="3200" b="1" dirty="0" err="1"/>
              <a:t>elèv</a:t>
            </a:r>
            <a:r>
              <a:rPr lang="en-US" sz="3200" b="1" dirty="0"/>
              <a:t> avèk </a:t>
            </a:r>
            <a:r>
              <a:rPr lang="en-US" sz="3200" b="1" dirty="0" err="1"/>
              <a:t>ladrès</a:t>
            </a:r>
            <a:r>
              <a:rPr lang="en-US" sz="3200" b="1" dirty="0"/>
              <a:t> </a:t>
            </a:r>
            <a:r>
              <a:rPr lang="en-US" sz="3200" b="1" dirty="0" smtClean="0"/>
              <a:t>21</a:t>
            </a:r>
            <a:r>
              <a:rPr lang="en-US" sz="3200" b="1" baseline="30000" dirty="0" smtClean="0"/>
              <a:t>yèm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syèk</a:t>
            </a:r>
            <a:r>
              <a:rPr lang="en-US" sz="3200" b="1" dirty="0" smtClean="0"/>
              <a:t> la </a:t>
            </a:r>
            <a:endParaRPr lang="en-US" sz="3200" b="1" dirty="0"/>
          </a:p>
          <a:p>
            <a:r>
              <a:rPr lang="en-US" sz="3200" b="1" dirty="0" smtClean="0"/>
              <a:t>Ofri </a:t>
            </a:r>
            <a:r>
              <a:rPr lang="en-US" sz="3200" b="1" dirty="0" err="1"/>
              <a:t>sijè</a:t>
            </a:r>
            <a:r>
              <a:rPr lang="en-US" sz="3200" b="1" dirty="0"/>
              <a:t> </a:t>
            </a:r>
            <a:r>
              <a:rPr lang="en-US" sz="3200" b="1" dirty="0" smtClean="0"/>
              <a:t>ak </a:t>
            </a:r>
            <a:r>
              <a:rPr lang="en-US" sz="3200" b="1" dirty="0" err="1" smtClean="0"/>
              <a:t>aplikasyon</a:t>
            </a:r>
            <a:r>
              <a:rPr lang="en-US" sz="3200" b="1" dirty="0" smtClean="0"/>
              <a:t> konesans ki pi </a:t>
            </a:r>
            <a:r>
              <a:rPr lang="en-US" sz="3200" b="1" dirty="0" err="1" smtClean="0"/>
              <a:t>rijid</a:t>
            </a:r>
            <a:r>
              <a:rPr lang="en-US" sz="3200" b="1" dirty="0" smtClean="0"/>
              <a:t>  </a:t>
            </a:r>
            <a:endParaRPr lang="en-US" sz="3200" b="1" dirty="0"/>
          </a:p>
          <a:p>
            <a:r>
              <a:rPr lang="en-US" sz="3200" b="1" dirty="0" smtClean="0"/>
              <a:t>Mete </a:t>
            </a:r>
            <a:r>
              <a:rPr lang="en-US" sz="3200" b="1" dirty="0" err="1" smtClean="0"/>
              <a:t>aksan</a:t>
            </a:r>
            <a:r>
              <a:rPr lang="en-US" sz="3200" b="1" dirty="0" smtClean="0"/>
              <a:t> sou panse ak </a:t>
            </a:r>
            <a:r>
              <a:rPr lang="en-US" sz="3200" b="1" dirty="0" err="1" smtClean="0"/>
              <a:t>analiz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kritik</a:t>
            </a:r>
            <a:r>
              <a:rPr lang="en-US" sz="3200" b="1" dirty="0" smtClean="0"/>
              <a:t> </a:t>
            </a:r>
            <a:endParaRPr lang="en-US" sz="3200" b="1" dirty="0"/>
          </a:p>
          <a:p>
            <a:r>
              <a:rPr lang="en-US" sz="3200" b="1" dirty="0" smtClean="0"/>
              <a:t>Etabli machasuiv pou enstriksyon ki </a:t>
            </a:r>
            <a:r>
              <a:rPr lang="en-US" sz="3200" b="1" dirty="0"/>
              <a:t>klè, </a:t>
            </a:r>
            <a:r>
              <a:rPr lang="en-US" sz="3200" b="1" dirty="0" smtClean="0"/>
              <a:t>e ki konsistan       </a:t>
            </a:r>
            <a:endParaRPr lang="en-US" sz="3200" b="1" dirty="0"/>
          </a:p>
          <a:p>
            <a:pPr>
              <a:buFont typeface="Arial" panose="020B0604020202020204" pitchFamily="34" charset="0"/>
              <a:buChar char="•"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5308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7086600" cy="12954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/>
              <a:t>Estanda </a:t>
            </a:r>
            <a:r>
              <a:rPr lang="en-US" b="1" dirty="0" smtClean="0"/>
              <a:t>Florid yo</a:t>
            </a:r>
            <a:r>
              <a:rPr lang="en-US" b="1" dirty="0" smtClean="0">
                <a:solidFill>
                  <a:srgbClr val="FFFFFF"/>
                </a:solidFill>
              </a:rPr>
              <a:t/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Ki Sijè Yo Gen Ladan?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/>
          <a:lstStyle/>
          <a:p>
            <a:r>
              <a:rPr lang="en-US" sz="2800" b="1" dirty="0" smtClean="0"/>
              <a:t>“Language Arts Florida Standards  (LAFS)” (Estanda </a:t>
            </a:r>
            <a:r>
              <a:rPr lang="en-US" sz="2800" b="1" dirty="0"/>
              <a:t>Lekti/Redaksyon Florid) </a:t>
            </a:r>
            <a:r>
              <a:rPr lang="en-US" sz="2800" b="1" dirty="0" smtClean="0"/>
              <a:t>e “Mathematics Florida  Standards (MAFS)” (</a:t>
            </a:r>
            <a:r>
              <a:rPr lang="en-US" sz="2800" b="1" dirty="0"/>
              <a:t>Estanda Matematik Florid) </a:t>
            </a:r>
            <a:r>
              <a:rPr lang="en-US" sz="2800" b="1" dirty="0" smtClean="0"/>
              <a:t>ofri yon seri  objektif ak atant ki </a:t>
            </a:r>
            <a:r>
              <a:rPr lang="en-US" sz="2800" b="1" dirty="0" err="1" smtClean="0"/>
              <a:t>klè</a:t>
            </a:r>
            <a:r>
              <a:rPr lang="en-US" sz="2800" b="1" dirty="0" smtClean="0"/>
              <a:t>   </a:t>
            </a:r>
          </a:p>
          <a:p>
            <a:pPr marL="0" indent="0">
              <a:buNone/>
            </a:pPr>
            <a:r>
              <a:rPr lang="en-US" sz="2800" b="1" dirty="0" smtClean="0"/>
              <a:t>  </a:t>
            </a:r>
          </a:p>
          <a:p>
            <a:r>
              <a:rPr lang="en-US" sz="2800" b="1" dirty="0" smtClean="0"/>
              <a:t>Defini kisa elèv ta dwe konnen e sa yo ka </a:t>
            </a:r>
            <a:r>
              <a:rPr lang="en-US" sz="2800" b="1" dirty="0"/>
              <a:t>fè </a:t>
            </a:r>
            <a:r>
              <a:rPr lang="en-US" sz="2800" b="1" dirty="0" smtClean="0"/>
              <a:t>nan chak nivo ane </a:t>
            </a:r>
            <a:r>
              <a:rPr lang="en-US" sz="2800" b="1" dirty="0"/>
              <a:t>eskolè </a:t>
            </a:r>
            <a:r>
              <a:rPr lang="en-US" sz="2800" b="1" dirty="0" smtClean="0"/>
              <a:t>– jadendanfan jiska </a:t>
            </a:r>
            <a:r>
              <a:rPr lang="en-US" sz="2800" b="1" dirty="0"/>
              <a:t>12yèm </a:t>
            </a:r>
            <a:r>
              <a:rPr lang="en-US" sz="2800" b="1" dirty="0" smtClean="0"/>
              <a:t>ane eskolè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730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6002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/>
              <a:t>Estanda </a:t>
            </a:r>
            <a:r>
              <a:rPr lang="en-US" b="1" dirty="0" smtClean="0"/>
              <a:t>Florid yo 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Kisa Yo Vle Di pou Ansèyman                                        ak Aprantisaj?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05000"/>
            <a:ext cx="48006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LAFS                             </a:t>
            </a:r>
            <a:endParaRPr lang="en-US" b="1" dirty="0"/>
          </a:p>
          <a:p>
            <a:r>
              <a:rPr lang="en-US" sz="2400" b="1" dirty="0" smtClean="0"/>
              <a:t>Pratik </a:t>
            </a:r>
            <a:r>
              <a:rPr lang="en-US" sz="2400" b="1" dirty="0" err="1"/>
              <a:t>regilye</a:t>
            </a:r>
            <a:r>
              <a:rPr lang="en-US" sz="2400" b="1" dirty="0"/>
              <a:t> </a:t>
            </a:r>
            <a:r>
              <a:rPr lang="en-US" sz="2400" b="1" dirty="0" smtClean="0"/>
              <a:t>avèk tèks </a:t>
            </a:r>
            <a:r>
              <a:rPr lang="en-US" sz="2400" b="1" dirty="0" err="1" smtClean="0"/>
              <a:t>konplèks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langaj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akademik</a:t>
            </a:r>
            <a:r>
              <a:rPr lang="en-US" sz="2400" b="1" dirty="0" smtClean="0"/>
              <a:t>    </a:t>
            </a:r>
          </a:p>
          <a:p>
            <a:r>
              <a:rPr lang="en-US" sz="2400" b="1" dirty="0" err="1" smtClean="0"/>
              <a:t>Lekti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redaksyon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ekout</a:t>
            </a:r>
            <a:r>
              <a:rPr lang="en-US" sz="2400" b="1" dirty="0" smtClean="0"/>
              <a:t> ak </a:t>
            </a:r>
            <a:r>
              <a:rPr lang="en-US" sz="2400" b="1" dirty="0" err="1" smtClean="0"/>
              <a:t>konvèsasyon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byen</a:t>
            </a:r>
            <a:r>
              <a:rPr lang="en-US" sz="2400" b="1" dirty="0" smtClean="0"/>
              <a:t>     </a:t>
            </a:r>
            <a:r>
              <a:rPr lang="en-US" sz="2400" b="1" dirty="0" err="1" smtClean="0"/>
              <a:t>balanse</a:t>
            </a:r>
            <a:r>
              <a:rPr lang="en-US" sz="2400" b="1" dirty="0" smtClean="0"/>
              <a:t> ki </a:t>
            </a:r>
            <a:r>
              <a:rPr lang="en-US" sz="2400" b="1" dirty="0" err="1" smtClean="0"/>
              <a:t>soti</a:t>
            </a:r>
            <a:r>
              <a:rPr lang="en-US" sz="2400" b="1" dirty="0" smtClean="0"/>
              <a:t> nan </a:t>
            </a:r>
            <a:r>
              <a:rPr lang="en-US" sz="2400" b="1" dirty="0" err="1" smtClean="0"/>
              <a:t>prèv</a:t>
            </a:r>
            <a:r>
              <a:rPr lang="en-US" sz="2400" b="1" dirty="0" smtClean="0"/>
              <a:t> ki </a:t>
            </a:r>
            <a:r>
              <a:rPr lang="en-US" sz="2400" b="1" dirty="0" err="1" smtClean="0"/>
              <a:t>anndan</a:t>
            </a:r>
            <a:r>
              <a:rPr lang="en-US" sz="2400" b="1" dirty="0" smtClean="0"/>
              <a:t> tèks    </a:t>
            </a:r>
          </a:p>
          <a:p>
            <a:r>
              <a:rPr lang="en-US" sz="2400" b="1" dirty="0" err="1" smtClean="0"/>
              <a:t>Aplikasyon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pratik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Devlope </a:t>
            </a:r>
            <a:r>
              <a:rPr lang="en-US" sz="2400" b="1" dirty="0" err="1" smtClean="0"/>
              <a:t>konesans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atravè</a:t>
            </a:r>
            <a:r>
              <a:rPr lang="en-US" sz="2400" b="1" dirty="0" smtClean="0"/>
              <a:t> </a:t>
            </a:r>
            <a:r>
              <a:rPr lang="en-US" sz="2400" b="1" dirty="0"/>
              <a:t>tèks </a:t>
            </a:r>
            <a:r>
              <a:rPr lang="en-US" sz="2400" b="1" dirty="0" smtClean="0"/>
              <a:t>ki gen </a:t>
            </a:r>
            <a:r>
              <a:rPr lang="en-US" sz="2400" b="1" dirty="0" err="1" smtClean="0"/>
              <a:t>kontni</a:t>
            </a:r>
            <a:r>
              <a:rPr lang="en-US" sz="2400" b="1" dirty="0" smtClean="0"/>
              <a:t> rich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44196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MAFS</a:t>
            </a:r>
          </a:p>
          <a:p>
            <a:r>
              <a:rPr lang="en-US" sz="2400" b="1" dirty="0" smtClean="0"/>
              <a:t>Konpreyansyon pi pwofon sou </a:t>
            </a:r>
            <a:r>
              <a:rPr lang="en-US" sz="2400" b="1" dirty="0" err="1" smtClean="0"/>
              <a:t>konsèp</a:t>
            </a:r>
            <a:r>
              <a:rPr lang="en-US" sz="2400" b="1" dirty="0" smtClean="0"/>
              <a:t> matematik   </a:t>
            </a:r>
          </a:p>
          <a:p>
            <a:r>
              <a:rPr lang="en-US" sz="2400" b="1" dirty="0"/>
              <a:t>Devlope </a:t>
            </a:r>
            <a:r>
              <a:rPr lang="en-US" sz="2400" b="1" dirty="0" err="1"/>
              <a:t>menm</a:t>
            </a:r>
            <a:r>
              <a:rPr lang="en-US" sz="2400" b="1" dirty="0"/>
              <a:t> </a:t>
            </a:r>
            <a:r>
              <a:rPr lang="en-US" sz="2400" b="1" dirty="0" err="1"/>
              <a:t>abitid</a:t>
            </a:r>
            <a:r>
              <a:rPr lang="en-US" sz="2400" b="1" dirty="0"/>
              <a:t> </a:t>
            </a:r>
            <a:r>
              <a:rPr lang="en-US" sz="2400" b="1" dirty="0" err="1"/>
              <a:t>refleksyon</a:t>
            </a:r>
            <a:r>
              <a:rPr lang="en-US" sz="2400" b="1" dirty="0"/>
              <a:t> avèk </a:t>
            </a:r>
            <a:r>
              <a:rPr lang="en-US" sz="2400" b="1" dirty="0" err="1" smtClean="0"/>
              <a:t>pansè</a:t>
            </a:r>
            <a:r>
              <a:rPr lang="en-US" sz="2400" b="1" dirty="0" smtClean="0"/>
              <a:t>  </a:t>
            </a:r>
            <a:r>
              <a:rPr lang="en-US" sz="2400" b="1" dirty="0" err="1"/>
              <a:t>matematik</a:t>
            </a:r>
            <a:r>
              <a:rPr lang="en-US" sz="2400" b="1" dirty="0"/>
              <a:t> ki gen </a:t>
            </a:r>
            <a:r>
              <a:rPr lang="en-US" sz="2400" b="1" dirty="0" err="1" smtClean="0"/>
              <a:t>sèvo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pwodiktif</a:t>
            </a:r>
            <a:r>
              <a:rPr lang="en-US" sz="2400" b="1" dirty="0" smtClean="0"/>
              <a:t>         </a:t>
            </a:r>
          </a:p>
          <a:p>
            <a:r>
              <a:rPr lang="en-US" sz="2400" b="1" dirty="0" smtClean="0"/>
              <a:t>Aplikasyon pratik  </a:t>
            </a:r>
          </a:p>
          <a:p>
            <a:r>
              <a:rPr lang="en-US" sz="2400" b="1" dirty="0"/>
              <a:t>Reprezantasyon avèk </a:t>
            </a:r>
            <a:r>
              <a:rPr lang="en-US" sz="2400" b="1" dirty="0" smtClean="0"/>
              <a:t>teknoloji ki gen imaj,  tablo, obj</a:t>
            </a:r>
            <a:r>
              <a:rPr lang="en-US" sz="2400" b="1" dirty="0"/>
              <a:t>è</a:t>
            </a:r>
            <a:r>
              <a:rPr lang="en-US" sz="2400" b="1" dirty="0" smtClean="0"/>
              <a:t> pou </a:t>
            </a:r>
            <a:r>
              <a:rPr lang="en-US" sz="2400" b="1" dirty="0" err="1" smtClean="0"/>
              <a:t>manipile</a:t>
            </a:r>
            <a:r>
              <a:rPr lang="en-US" sz="2400" b="1" dirty="0" smtClean="0"/>
              <a:t>   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8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15541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/>
              <a:t>Estanda </a:t>
            </a:r>
            <a:r>
              <a:rPr lang="en-US" b="1" dirty="0" smtClean="0"/>
              <a:t>Florid yo </a:t>
            </a:r>
            <a:r>
              <a:rPr lang="en-US" b="1" dirty="0" smtClean="0">
                <a:solidFill>
                  <a:srgbClr val="FFFFFF"/>
                </a:solidFill>
              </a:rPr>
              <a:t/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E Nouvo Evalyasyon yo?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9067800" cy="5410200"/>
          </a:xfrm>
        </p:spPr>
        <p:txBody>
          <a:bodyPr/>
          <a:lstStyle/>
          <a:p>
            <a:r>
              <a:rPr lang="en-US" b="1" dirty="0" smtClean="0"/>
              <a:t>Yo ap evalye MAFS ak LAFS avèk nouvo “Florida Standards Assessments (FSA)” (Evalyasyon Estanda Florid) yo </a:t>
            </a:r>
          </a:p>
          <a:p>
            <a:r>
              <a:rPr lang="en-US" b="1" dirty="0" smtClean="0"/>
              <a:t>Evalyasyon yo pral administre </a:t>
            </a:r>
            <a:r>
              <a:rPr lang="en-US" b="1" dirty="0"/>
              <a:t>nan ivè </a:t>
            </a:r>
            <a:r>
              <a:rPr lang="en-US" b="1" dirty="0" smtClean="0"/>
              <a:t>2015 pou lekòl segondè yo pral gen ladan:</a:t>
            </a:r>
          </a:p>
          <a:p>
            <a:pPr lvl="1"/>
            <a:r>
              <a:rPr lang="en-US" sz="2400" b="1" dirty="0" smtClean="0"/>
              <a:t>“English Language Arts (ELA)” (</a:t>
            </a:r>
            <a:r>
              <a:rPr lang="en-US" sz="2400" b="1" dirty="0"/>
              <a:t>Lekti/Redaksyon Anglè): </a:t>
            </a:r>
            <a:r>
              <a:rPr lang="en-US" sz="2400" b="1" dirty="0" smtClean="0"/>
              <a:t>9yèm- 11yèm ane eskolè</a:t>
            </a:r>
          </a:p>
          <a:p>
            <a:pPr lvl="1"/>
            <a:r>
              <a:rPr lang="en-US" sz="2400" b="1" dirty="0" smtClean="0"/>
              <a:t>Eleman Redaksyon ELA</a:t>
            </a:r>
            <a:r>
              <a:rPr lang="en-US" sz="2400" b="1" dirty="0"/>
              <a:t>: </a:t>
            </a:r>
            <a:r>
              <a:rPr lang="en-US" sz="2400" b="1" dirty="0" smtClean="0"/>
              <a:t>9yèm ak 11yèm </a:t>
            </a:r>
            <a:r>
              <a:rPr lang="en-US" sz="2400" b="1" dirty="0"/>
              <a:t>ane </a:t>
            </a:r>
            <a:r>
              <a:rPr lang="en-US" sz="2400" b="1" dirty="0" smtClean="0"/>
              <a:t>eskolè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Evalyasyon “End-of-Course (EOC)” (Fen Kou) FSA:       Aljèb 1, Jewometri, Alj</a:t>
            </a:r>
            <a:r>
              <a:rPr lang="en-US" b="1" dirty="0"/>
              <a:t>è</a:t>
            </a:r>
            <a:r>
              <a:rPr lang="en-US" b="1" dirty="0" smtClean="0"/>
              <a:t>b 2  </a:t>
            </a:r>
          </a:p>
          <a:p>
            <a:pPr marL="457200" lvl="1" indent="0">
              <a:buNone/>
            </a:pPr>
            <a:r>
              <a:rPr lang="en-US" sz="2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i="1" dirty="0">
                <a:ea typeface="+mn-ea"/>
              </a:rPr>
              <a:t>Evalyasyon FSA ak EOC yo ap </a:t>
            </a:r>
            <a:r>
              <a:rPr lang="en-US" sz="2400" i="1" dirty="0" smtClean="0">
                <a:ea typeface="+mn-ea"/>
              </a:rPr>
              <a:t>f</a:t>
            </a:r>
            <a:r>
              <a:rPr lang="en-US" sz="2400" i="1" dirty="0"/>
              <a:t>è</a:t>
            </a:r>
            <a:r>
              <a:rPr lang="en-US" sz="2400" i="1" dirty="0" smtClean="0">
                <a:ea typeface="+mn-ea"/>
              </a:rPr>
              <a:t>t </a:t>
            </a:r>
            <a:r>
              <a:rPr lang="en-US" sz="2400" i="1" dirty="0">
                <a:ea typeface="+mn-ea"/>
              </a:rPr>
              <a:t>sou </a:t>
            </a:r>
            <a:r>
              <a:rPr lang="en-US" sz="2400" i="1" dirty="0" smtClean="0">
                <a:ea typeface="+mn-ea"/>
              </a:rPr>
              <a:t>òdinatè  </a:t>
            </a:r>
            <a:endParaRPr lang="en-US" sz="2400" i="1" dirty="0">
              <a:ea typeface="+mn-ea"/>
            </a:endParaRP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0442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382000" cy="18288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b="1" dirty="0" smtClean="0"/>
              <a:t>Ki Estanda ak Evalyasyon                                    ki Genyen pou Syans                                              ak Syans Sosyal?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44958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“Next Generation Sunshine State Standards (NGSSS)” (Estanda Pwochen Jenerasyon Eta ‘Sunshine’) 2008 la rete an plas pou </a:t>
            </a:r>
            <a:r>
              <a:rPr lang="en-US" b="1" dirty="0" err="1" smtClean="0">
                <a:solidFill>
                  <a:schemeClr val="tx2"/>
                </a:solidFill>
              </a:rPr>
              <a:t>syans</a:t>
            </a:r>
            <a:r>
              <a:rPr lang="en-US" b="1" dirty="0" smtClean="0">
                <a:solidFill>
                  <a:schemeClr val="tx2"/>
                </a:solidFill>
              </a:rPr>
              <a:t> ak </a:t>
            </a:r>
            <a:r>
              <a:rPr lang="en-US" b="1" dirty="0" err="1" smtClean="0">
                <a:solidFill>
                  <a:schemeClr val="tx2"/>
                </a:solidFill>
              </a:rPr>
              <a:t>syans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sosyal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US" b="1" dirty="0">
                <a:solidFill>
                  <a:schemeClr val="tx2"/>
                </a:solidFill>
              </a:rPr>
              <a:t>Evalyasyon “End-of-Course (EOC)” (Fen Kou) pou </a:t>
            </a:r>
            <a:r>
              <a:rPr lang="en-US" b="1" dirty="0" err="1">
                <a:solidFill>
                  <a:schemeClr val="tx2"/>
                </a:solidFill>
              </a:rPr>
              <a:t>elèv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lekòl segondè: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	</a:t>
            </a:r>
            <a:r>
              <a:rPr lang="en-US" b="1" dirty="0" smtClean="0">
                <a:solidFill>
                  <a:schemeClr val="tx2"/>
                </a:solidFill>
              </a:rPr>
              <a:t>- </a:t>
            </a:r>
            <a:r>
              <a:rPr lang="en-US" b="1" dirty="0" err="1" smtClean="0">
                <a:solidFill>
                  <a:schemeClr val="tx2"/>
                </a:solidFill>
              </a:rPr>
              <a:t>Biyoloji</a:t>
            </a:r>
            <a:r>
              <a:rPr lang="en-US" b="1" dirty="0" smtClean="0">
                <a:solidFill>
                  <a:schemeClr val="tx2"/>
                </a:solidFill>
              </a:rPr>
              <a:t> 1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	</a:t>
            </a:r>
            <a:r>
              <a:rPr lang="en-US" b="1" dirty="0" smtClean="0">
                <a:solidFill>
                  <a:schemeClr val="tx2"/>
                </a:solidFill>
              </a:rPr>
              <a:t>- </a:t>
            </a:r>
            <a:r>
              <a:rPr lang="en-US" b="1" dirty="0" err="1" smtClean="0">
                <a:solidFill>
                  <a:schemeClr val="tx2"/>
                </a:solidFill>
              </a:rPr>
              <a:t>Istwa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Etazini</a:t>
            </a:r>
            <a:r>
              <a:rPr lang="en-US" b="1" dirty="0" smtClean="0">
                <a:solidFill>
                  <a:schemeClr val="tx2"/>
                </a:solidFill>
              </a:rPr>
              <a:t> 11y</a:t>
            </a:r>
            <a:r>
              <a:rPr lang="en-US" b="1" dirty="0">
                <a:solidFill>
                  <a:schemeClr val="tx2"/>
                </a:solidFill>
              </a:rPr>
              <a:t>è</a:t>
            </a:r>
            <a:r>
              <a:rPr lang="en-US" b="1" dirty="0" smtClean="0">
                <a:solidFill>
                  <a:schemeClr val="tx2"/>
                </a:solidFill>
              </a:rPr>
              <a:t>m ane eskolè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	</a:t>
            </a:r>
            <a:r>
              <a:rPr lang="en-US" b="1" dirty="0" smtClean="0">
                <a:solidFill>
                  <a:schemeClr val="tx2"/>
                </a:solidFill>
              </a:rPr>
              <a:t>- “</a:t>
            </a:r>
            <a:r>
              <a:rPr lang="en-US" b="1" dirty="0" err="1" smtClean="0">
                <a:solidFill>
                  <a:schemeClr val="tx2"/>
                </a:solidFill>
              </a:rPr>
              <a:t>Repriz</a:t>
            </a:r>
            <a:r>
              <a:rPr lang="en-US" b="1" dirty="0" smtClean="0">
                <a:solidFill>
                  <a:schemeClr val="tx2"/>
                </a:solidFill>
              </a:rPr>
              <a:t>” pou Alj</a:t>
            </a:r>
            <a:r>
              <a:rPr lang="en-US" b="1" dirty="0">
                <a:solidFill>
                  <a:schemeClr val="tx2"/>
                </a:solidFill>
              </a:rPr>
              <a:t>è</a:t>
            </a:r>
            <a:r>
              <a:rPr lang="en-US" b="1" dirty="0" smtClean="0">
                <a:solidFill>
                  <a:schemeClr val="tx2"/>
                </a:solidFill>
              </a:rPr>
              <a:t>b 1, </a:t>
            </a:r>
            <a:r>
              <a:rPr lang="en-US" b="1" dirty="0" err="1" smtClean="0">
                <a:solidFill>
                  <a:schemeClr val="tx2"/>
                </a:solidFill>
              </a:rPr>
              <a:t>Lekti</a:t>
            </a:r>
            <a:r>
              <a:rPr lang="en-US" b="1" dirty="0" smtClean="0">
                <a:solidFill>
                  <a:schemeClr val="tx2"/>
                </a:solidFill>
              </a:rPr>
              <a:t>, </a:t>
            </a:r>
            <a:r>
              <a:rPr lang="en-US" b="1" dirty="0">
                <a:solidFill>
                  <a:schemeClr val="tx2"/>
                </a:solidFill>
              </a:rPr>
              <a:t>FCAT 2.0 </a:t>
            </a:r>
            <a:r>
              <a:rPr lang="en-US" b="1" dirty="0" err="1" smtClean="0">
                <a:solidFill>
                  <a:schemeClr val="tx2"/>
                </a:solidFill>
              </a:rPr>
              <a:t>Biyoloji</a:t>
            </a:r>
            <a:r>
              <a:rPr lang="en-US" b="1" dirty="0" smtClean="0">
                <a:solidFill>
                  <a:schemeClr val="tx2"/>
                </a:solidFill>
              </a:rPr>
              <a:t> 1, ak 	   Matematik FCAT SSS</a:t>
            </a:r>
          </a:p>
          <a:p>
            <a:pPr marL="0" indent="0">
              <a:buNone/>
            </a:pPr>
            <a:r>
              <a:rPr lang="en-US" i="1" dirty="0" err="1" smtClean="0">
                <a:solidFill>
                  <a:schemeClr val="tx2"/>
                </a:solidFill>
              </a:rPr>
              <a:t>Rezilta</a:t>
            </a:r>
            <a:r>
              <a:rPr lang="en-US" i="1" dirty="0" smtClean="0">
                <a:solidFill>
                  <a:schemeClr val="tx2"/>
                </a:solidFill>
              </a:rPr>
              <a:t> sou </a:t>
            </a:r>
            <a:r>
              <a:rPr lang="en-US" i="1" dirty="0" err="1" smtClean="0">
                <a:solidFill>
                  <a:schemeClr val="tx2"/>
                </a:solidFill>
              </a:rPr>
              <a:t>evalyasyon</a:t>
            </a:r>
            <a:r>
              <a:rPr lang="en-US" i="1" dirty="0" smtClean="0">
                <a:solidFill>
                  <a:schemeClr val="tx2"/>
                </a:solidFill>
              </a:rPr>
              <a:t> EOC yo </a:t>
            </a:r>
            <a:r>
              <a:rPr lang="en-US" i="1" dirty="0" err="1" smtClean="0">
                <a:solidFill>
                  <a:schemeClr val="tx2"/>
                </a:solidFill>
              </a:rPr>
              <a:t>konte</a:t>
            </a:r>
            <a:r>
              <a:rPr lang="en-US" i="1" dirty="0" smtClean="0">
                <a:solidFill>
                  <a:schemeClr val="tx2"/>
                </a:solidFill>
              </a:rPr>
              <a:t> pou 30% </a:t>
            </a:r>
            <a:r>
              <a:rPr lang="en-US" i="1" dirty="0" err="1" smtClean="0">
                <a:solidFill>
                  <a:schemeClr val="tx2"/>
                </a:solidFill>
              </a:rPr>
              <a:t>nòt</a:t>
            </a:r>
            <a:r>
              <a:rPr lang="en-US" i="1" dirty="0" smtClean="0">
                <a:solidFill>
                  <a:schemeClr val="tx2"/>
                </a:solidFill>
              </a:rPr>
              <a:t> final </a:t>
            </a:r>
            <a:r>
              <a:rPr lang="en-US" i="1" dirty="0" err="1" smtClean="0">
                <a:solidFill>
                  <a:schemeClr val="tx2"/>
                </a:solidFill>
              </a:rPr>
              <a:t>kou</a:t>
            </a:r>
            <a:r>
              <a:rPr lang="en-US" i="1" dirty="0" smtClean="0">
                <a:solidFill>
                  <a:schemeClr val="tx2"/>
                </a:solidFill>
              </a:rPr>
              <a:t> a.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949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6858000" cy="16303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err="1"/>
              <a:t>Estanda</a:t>
            </a:r>
            <a:r>
              <a:rPr lang="en-US" b="1" dirty="0"/>
              <a:t> </a:t>
            </a:r>
            <a:r>
              <a:rPr lang="en-US" b="1" dirty="0" smtClean="0"/>
              <a:t>Florid yo  </a:t>
            </a:r>
            <a:r>
              <a:rPr lang="en-US" b="1" dirty="0" smtClean="0">
                <a:solidFill>
                  <a:srgbClr val="FFFFFF"/>
                </a:solidFill>
              </a:rPr>
              <a:t/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err="1" smtClean="0">
                <a:solidFill>
                  <a:srgbClr val="FFFFFF"/>
                </a:solidFill>
              </a:rPr>
              <a:t>Kijan</a:t>
            </a:r>
            <a:r>
              <a:rPr lang="en-US" b="1" dirty="0" smtClean="0">
                <a:solidFill>
                  <a:srgbClr val="FFFFFF"/>
                </a:solidFill>
              </a:rPr>
              <a:t> Mwen </a:t>
            </a:r>
            <a:r>
              <a:rPr lang="en-US" b="1" dirty="0" err="1" smtClean="0">
                <a:solidFill>
                  <a:srgbClr val="FFFFFF"/>
                </a:solidFill>
              </a:rPr>
              <a:t>Ka</a:t>
            </a:r>
            <a:r>
              <a:rPr lang="en-US" b="1" dirty="0" smtClean="0">
                <a:solidFill>
                  <a:srgbClr val="FFFFFF"/>
                </a:solidFill>
              </a:rPr>
              <a:t> Ede               Pitit Mwen an?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724400"/>
          </a:xfrm>
        </p:spPr>
        <p:txBody>
          <a:bodyPr/>
          <a:lstStyle/>
          <a:p>
            <a:r>
              <a:rPr lang="en-US" b="1" dirty="0" err="1" smtClean="0"/>
              <a:t>Fè</a:t>
            </a:r>
            <a:r>
              <a:rPr lang="en-US" b="1" dirty="0" smtClean="0"/>
              <a:t> </a:t>
            </a:r>
            <a:r>
              <a:rPr lang="en-US" b="1" dirty="0" err="1" smtClean="0"/>
              <a:t>lekti</a:t>
            </a:r>
            <a:r>
              <a:rPr lang="en-US" b="1" dirty="0" smtClean="0"/>
              <a:t> nan </a:t>
            </a:r>
            <a:r>
              <a:rPr lang="en-US" b="1" dirty="0" err="1" smtClean="0"/>
              <a:t>diferan</a:t>
            </a:r>
            <a:r>
              <a:rPr lang="en-US" b="1" dirty="0" smtClean="0"/>
              <a:t> </a:t>
            </a:r>
            <a:r>
              <a:rPr lang="en-US" b="1" dirty="0" err="1" smtClean="0"/>
              <a:t>kalite</a:t>
            </a:r>
            <a:r>
              <a:rPr lang="en-US" b="1" dirty="0" smtClean="0"/>
              <a:t> liv ak tèks </a:t>
            </a:r>
            <a:r>
              <a:rPr lang="en-US" b="1" dirty="0" err="1" smtClean="0"/>
              <a:t>enfòmasyonèl</a:t>
            </a:r>
            <a:r>
              <a:rPr lang="en-US" b="1" dirty="0" smtClean="0"/>
              <a:t> avèk   pitit ou a    </a:t>
            </a:r>
          </a:p>
          <a:p>
            <a:r>
              <a:rPr lang="en-US" b="1" dirty="0" err="1" smtClean="0"/>
              <a:t>Mande</a:t>
            </a:r>
            <a:r>
              <a:rPr lang="en-US" b="1" dirty="0" smtClean="0"/>
              <a:t> pitit ou a pou l </a:t>
            </a:r>
            <a:r>
              <a:rPr lang="en-US" b="1" dirty="0" err="1" smtClean="0"/>
              <a:t>jwenn</a:t>
            </a:r>
            <a:r>
              <a:rPr lang="en-US" b="1" dirty="0" smtClean="0"/>
              <a:t> </a:t>
            </a:r>
            <a:r>
              <a:rPr lang="en-US" b="1" dirty="0" err="1" smtClean="0"/>
              <a:t>repons</a:t>
            </a:r>
            <a:r>
              <a:rPr lang="en-US" b="1" dirty="0" smtClean="0"/>
              <a:t> pou </a:t>
            </a:r>
            <a:r>
              <a:rPr lang="en-US" b="1" dirty="0" err="1" smtClean="0"/>
              <a:t>kesyon</a:t>
            </a:r>
            <a:r>
              <a:rPr lang="en-US" b="1" dirty="0" smtClean="0"/>
              <a:t> ki gen nan tèks liv, </a:t>
            </a:r>
            <a:r>
              <a:rPr lang="en-US" b="1" dirty="0" err="1" smtClean="0"/>
              <a:t>atik</a:t>
            </a:r>
            <a:r>
              <a:rPr lang="en-US" b="1" dirty="0" smtClean="0"/>
              <a:t> </a:t>
            </a:r>
            <a:r>
              <a:rPr lang="en-US" b="1" dirty="0" err="1" smtClean="0"/>
              <a:t>jounal</a:t>
            </a:r>
            <a:r>
              <a:rPr lang="en-US" b="1" dirty="0" smtClean="0"/>
              <a:t>, </a:t>
            </a:r>
            <a:r>
              <a:rPr lang="en-US" b="1" dirty="0" err="1" smtClean="0"/>
              <a:t>manyèl</a:t>
            </a:r>
            <a:r>
              <a:rPr lang="en-US" b="1" dirty="0" smtClean="0"/>
              <a:t>, </a:t>
            </a:r>
            <a:r>
              <a:rPr lang="en-US" b="1" dirty="0" err="1" smtClean="0"/>
              <a:t>eks</a:t>
            </a:r>
            <a:r>
              <a:rPr lang="en-US" b="1" dirty="0" smtClean="0"/>
              <a:t>.     </a:t>
            </a:r>
          </a:p>
          <a:p>
            <a:r>
              <a:rPr lang="en-US" b="1" dirty="0" smtClean="0"/>
              <a:t>Ankouraje pitit ou a pou l </a:t>
            </a:r>
            <a:r>
              <a:rPr lang="en-US" b="1" dirty="0" err="1" smtClean="0"/>
              <a:t>fòme</a:t>
            </a:r>
            <a:r>
              <a:rPr lang="en-US" b="1" dirty="0" smtClean="0"/>
              <a:t> e </a:t>
            </a:r>
            <a:r>
              <a:rPr lang="en-US" b="1" dirty="0" err="1" smtClean="0"/>
              <a:t>defann</a:t>
            </a:r>
            <a:r>
              <a:rPr lang="en-US" b="1" dirty="0" smtClean="0"/>
              <a:t> yon opinyon nan </a:t>
            </a:r>
            <a:r>
              <a:rPr lang="en-US" b="1" dirty="0" err="1" smtClean="0"/>
              <a:t>sipòte</a:t>
            </a:r>
            <a:r>
              <a:rPr lang="en-US" b="1" dirty="0" smtClean="0"/>
              <a:t> li avèk </a:t>
            </a:r>
            <a:r>
              <a:rPr lang="en-US" b="1" dirty="0" err="1" smtClean="0"/>
              <a:t>prèv</a:t>
            </a:r>
            <a:r>
              <a:rPr lang="en-US" b="1" dirty="0" smtClean="0"/>
              <a:t>, </a:t>
            </a:r>
            <a:r>
              <a:rPr lang="en-US" b="1" dirty="0" err="1" smtClean="0"/>
              <a:t>detay</a:t>
            </a:r>
            <a:r>
              <a:rPr lang="en-US" b="1" dirty="0" smtClean="0"/>
              <a:t> ak </a:t>
            </a:r>
            <a:r>
              <a:rPr lang="en-US" b="1" dirty="0" err="1" smtClean="0"/>
              <a:t>rezon</a:t>
            </a:r>
            <a:r>
              <a:rPr lang="en-US" b="1" dirty="0" smtClean="0"/>
              <a:t> li </a:t>
            </a:r>
            <a:r>
              <a:rPr lang="en-US" b="1" dirty="0" err="1" smtClean="0"/>
              <a:t>jwenn</a:t>
            </a:r>
            <a:r>
              <a:rPr lang="en-US" b="1" dirty="0" smtClean="0"/>
              <a:t> nan tèks la  </a:t>
            </a:r>
          </a:p>
          <a:p>
            <a:r>
              <a:rPr lang="en-US" b="1" dirty="0" smtClean="0"/>
              <a:t>Diskite ide </a:t>
            </a:r>
            <a:r>
              <a:rPr lang="en-US" b="1" dirty="0" err="1" smtClean="0"/>
              <a:t>matematik</a:t>
            </a:r>
            <a:r>
              <a:rPr lang="en-US" b="1" dirty="0" smtClean="0"/>
              <a:t> avèk pitit ou a e </a:t>
            </a:r>
            <a:r>
              <a:rPr lang="en-US" b="1" dirty="0" err="1" smtClean="0"/>
              <a:t>fè</a:t>
            </a:r>
            <a:r>
              <a:rPr lang="en-US" b="1" dirty="0" smtClean="0"/>
              <a:t> li ba ou eksplikasyon nan sèvi avèk </a:t>
            </a:r>
            <a:r>
              <a:rPr lang="en-US" b="1" dirty="0" err="1" smtClean="0"/>
              <a:t>imaj</a:t>
            </a:r>
            <a:r>
              <a:rPr lang="en-US" b="1" dirty="0" smtClean="0"/>
              <a:t>, </a:t>
            </a:r>
            <a:r>
              <a:rPr lang="en-US" b="1" dirty="0" err="1" smtClean="0"/>
              <a:t>tablo</a:t>
            </a:r>
            <a:r>
              <a:rPr lang="en-US" b="1" dirty="0" smtClean="0"/>
              <a:t>, eks.   </a:t>
            </a:r>
          </a:p>
          <a:p>
            <a:r>
              <a:rPr lang="en-US" b="1" dirty="0" smtClean="0"/>
              <a:t>Vizite pòtal Evalyasyon Estanda Florid yo sou </a:t>
            </a:r>
            <a:r>
              <a:rPr lang="en-US" b="1" dirty="0" err="1" smtClean="0"/>
              <a:t>Entènèt</a:t>
            </a:r>
            <a:r>
              <a:rPr lang="en-US" b="1" dirty="0" smtClean="0"/>
              <a:t> nan:</a:t>
            </a:r>
          </a:p>
          <a:p>
            <a:pPr marL="400050" lvl="1" indent="0">
              <a:buNone/>
            </a:pPr>
            <a:r>
              <a:rPr lang="en-US" sz="2400" b="1" dirty="0" smtClean="0">
                <a:hlinkClick r:id="rId3"/>
              </a:rPr>
              <a:t>www.fsassessments.org</a:t>
            </a:r>
            <a:r>
              <a:rPr lang="en-US" sz="2400" b="1" dirty="0" smtClean="0"/>
              <a:t> pou w ka </a:t>
            </a:r>
            <a:r>
              <a:rPr lang="en-US" sz="2400" b="1" dirty="0" err="1" smtClean="0"/>
              <a:t>abitye</a:t>
            </a:r>
            <a:r>
              <a:rPr lang="en-US" sz="2400" b="1" dirty="0" smtClean="0"/>
              <a:t> ak nouvo  evalyasyon yo.  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531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8856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10288563</Template>
  <TotalTime>1853</TotalTime>
  <Words>1020</Words>
  <Application>Microsoft Office PowerPoint</Application>
  <PresentationFormat>On-screen Show (4:3)</PresentationFormat>
  <Paragraphs>93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10288563</vt:lpstr>
      <vt:lpstr>Estanda Florid yo</vt:lpstr>
      <vt:lpstr>Estanda Florid yo Poukisa N Ap Chanje yo?</vt:lpstr>
      <vt:lpstr>Estanda Florid yo Ki Sijè Yo Gen Ladan? </vt:lpstr>
      <vt:lpstr>Estanda Florid yo   Kisa Yo Vle Di pou Ansèyman                                        ak Aprantisaj?    </vt:lpstr>
      <vt:lpstr>Estanda Florid yo  E Nouvo Evalyasyon yo?</vt:lpstr>
      <vt:lpstr>Ki Estanda ak Evalyasyon                                    ki Genyen pou Syans                                              ak Syans Sosyal?</vt:lpstr>
      <vt:lpstr>Estanda Florid yo   Kijan Mwen Ka Ede               Pitit Mwen an?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Florida Standards</dc:title>
  <dc:creator>Windows User</dc:creator>
  <cp:lastModifiedBy>Larkin, Chandrell</cp:lastModifiedBy>
  <cp:revision>145</cp:revision>
  <cp:lastPrinted>2014-08-20T18:16:35Z</cp:lastPrinted>
  <dcterms:created xsi:type="dcterms:W3CDTF">2014-08-25T17:30:29Z</dcterms:created>
  <dcterms:modified xsi:type="dcterms:W3CDTF">2014-09-19T16:33:43Z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TC102885631033</vt:lpwstr>
  </property>
</Properties>
</file>