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7" r:id="rId4"/>
    <p:sldId id="265" r:id="rId5"/>
    <p:sldId id="258" r:id="rId6"/>
    <p:sldId id="266" r:id="rId7"/>
    <p:sldId id="259" r:id="rId8"/>
    <p:sldId id="260" r:id="rId9"/>
    <p:sldId id="267" r:id="rId10"/>
    <p:sldId id="261" r:id="rId11"/>
    <p:sldId id="262" r:id="rId12"/>
    <p:sldId id="263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7D2A-291A-4CEA-8365-10E40799B894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451D8C-6B76-4D10-B23C-E08DCE5DE34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7D2A-291A-4CEA-8365-10E40799B894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1D8C-6B76-4D10-B23C-E08DCE5DE3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7D2A-291A-4CEA-8365-10E40799B894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1D8C-6B76-4D10-B23C-E08DCE5DE3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997D2A-291A-4CEA-8365-10E40799B894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E451D8C-6B76-4D10-B23C-E08DCE5DE34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7D2A-291A-4CEA-8365-10E40799B894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1D8C-6B76-4D10-B23C-E08DCE5DE34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7D2A-291A-4CEA-8365-10E40799B894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1D8C-6B76-4D10-B23C-E08DCE5DE34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1D8C-6B76-4D10-B23C-E08DCE5DE3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7D2A-291A-4CEA-8365-10E40799B894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7D2A-291A-4CEA-8365-10E40799B894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1D8C-6B76-4D10-B23C-E08DCE5DE34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7D2A-291A-4CEA-8365-10E40799B894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1D8C-6B76-4D10-B23C-E08DCE5DE3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997D2A-291A-4CEA-8365-10E40799B894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451D8C-6B76-4D10-B23C-E08DCE5DE34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7D2A-291A-4CEA-8365-10E40799B894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451D8C-6B76-4D10-B23C-E08DCE5DE34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997D2A-291A-4CEA-8365-10E40799B894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E451D8C-6B76-4D10-B23C-E08DCE5DE34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Spanish American War &amp; American Imperialism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87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U.S. had promised Cubans independence</a:t>
            </a:r>
          </a:p>
          <a:p>
            <a:r>
              <a:rPr lang="en-US" dirty="0" smtClean="0"/>
              <a:t>Spain agrees to U.S. annexation of P.R. and Guam</a:t>
            </a:r>
          </a:p>
          <a:p>
            <a:pPr lvl="1"/>
            <a:r>
              <a:rPr lang="en-US" dirty="0" smtClean="0"/>
              <a:t>But what about the Philippines?</a:t>
            </a:r>
          </a:p>
          <a:p>
            <a:r>
              <a:rPr lang="en-US" dirty="0" smtClean="0"/>
              <a:t>December 10, 1898: Treaty of Paris</a:t>
            </a:r>
          </a:p>
          <a:p>
            <a:pPr lvl="1"/>
            <a:r>
              <a:rPr lang="en-US" dirty="0" smtClean="0"/>
              <a:t>Cuba becomes independent</a:t>
            </a:r>
          </a:p>
          <a:p>
            <a:r>
              <a:rPr lang="en-US" dirty="0" smtClean="0"/>
              <a:t>U.S. help write Cuban constitution, add Platt Amendment: </a:t>
            </a:r>
          </a:p>
          <a:p>
            <a:pPr lvl="1"/>
            <a:r>
              <a:rPr lang="en-US" dirty="0" smtClean="0"/>
              <a:t>1. Cannot make treaties that weaken Cuban </a:t>
            </a:r>
            <a:r>
              <a:rPr lang="en-US" dirty="0" err="1" smtClean="0"/>
              <a:t>independ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2. U.S. can buy/lease Cuban land for navy bases</a:t>
            </a:r>
          </a:p>
          <a:p>
            <a:pPr lvl="1"/>
            <a:r>
              <a:rPr lang="en-US" dirty="0" smtClean="0"/>
              <a:t>3. Cuba can’t be too indebted to point of lost </a:t>
            </a:r>
            <a:r>
              <a:rPr lang="en-US" dirty="0" err="1" smtClean="0"/>
              <a:t>independ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4. U.S. and intervene if Cuba’s independence threatened</a:t>
            </a:r>
          </a:p>
          <a:p>
            <a:r>
              <a:rPr lang="en-US" dirty="0" smtClean="0"/>
              <a:t>Platt Amendment stays in effect until 1934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America’s Empire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438400"/>
            <a:ext cx="11430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618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Foraker Act (1900): est. government of Puerto Rico</a:t>
            </a:r>
          </a:p>
          <a:p>
            <a:pPr lvl="1"/>
            <a:r>
              <a:rPr lang="en-US" dirty="0" smtClean="0"/>
              <a:t>Elected legislature, governor appointed by U.S. pres.</a:t>
            </a:r>
          </a:p>
          <a:p>
            <a:pPr lvl="1"/>
            <a:r>
              <a:rPr lang="en-US" dirty="0" smtClean="0"/>
              <a:t>Supreme Court: “Puerto Ricans not U.S. citizens”</a:t>
            </a:r>
          </a:p>
          <a:p>
            <a:r>
              <a:rPr lang="en-US" dirty="0" smtClean="0"/>
              <a:t>1917: Puerto Ricans given citizenship</a:t>
            </a:r>
          </a:p>
          <a:p>
            <a:r>
              <a:rPr lang="en-US" dirty="0" smtClean="0"/>
              <a:t>1947: Puerto Ricans can elect own governor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Puerto Rico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155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1899: Emilio Aguinaldo orders attack on U.S. troops</a:t>
            </a:r>
          </a:p>
          <a:p>
            <a:pPr lvl="1"/>
            <a:r>
              <a:rPr lang="en-US" dirty="0" smtClean="0"/>
              <a:t>Fighting lasts three years</a:t>
            </a:r>
          </a:p>
          <a:p>
            <a:r>
              <a:rPr lang="en-US" dirty="0" smtClean="0"/>
              <a:t>To make Filipinos happy, U.S. Gov. William Taft makes reforms in health care, education, transportation</a:t>
            </a:r>
          </a:p>
          <a:p>
            <a:pPr lvl="1"/>
            <a:r>
              <a:rPr lang="en-US" dirty="0" smtClean="0"/>
              <a:t>Reforms work, 1901 Aguinaldo is captured</a:t>
            </a:r>
          </a:p>
          <a:p>
            <a:r>
              <a:rPr lang="en-US" dirty="0" smtClean="0"/>
              <a:t>1930s: Filipinos allowed to elect their own president and Congress</a:t>
            </a:r>
          </a:p>
          <a:p>
            <a:r>
              <a:rPr lang="en-US" dirty="0" smtClean="0"/>
              <a:t>1946: Philippines given full independence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Americans in the Philippines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91000"/>
            <a:ext cx="17907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994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page 150, O.P.V.L. the documents concerning the Philippines, then write and answer question 1 &amp; 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12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69151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19600"/>
            <a:ext cx="20637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3861326" cy="248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839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1898: Cuban &amp; Puerto Rico are Spain’s last American possessions, Americans don’t like the Spanish so close</a:t>
            </a:r>
          </a:p>
          <a:p>
            <a:r>
              <a:rPr lang="en-US" dirty="0" smtClean="0"/>
              <a:t>Cuba has made Spain rich, supplied 1/3 of world sugar </a:t>
            </a:r>
          </a:p>
          <a:p>
            <a:r>
              <a:rPr lang="en-US" dirty="0" smtClean="0"/>
              <a:t>Spain abolishes Cuban Slavery in 1886</a:t>
            </a:r>
          </a:p>
          <a:p>
            <a:r>
              <a:rPr lang="en-US" dirty="0" smtClean="0"/>
              <a:t>1868: Failed Cuban rebellion, leaders flee to U.S.</a:t>
            </a:r>
          </a:p>
          <a:p>
            <a:pPr lvl="1"/>
            <a:r>
              <a:rPr lang="en-US" dirty="0" smtClean="0"/>
              <a:t>Jose Marti and others exiled to NYC and Tampa</a:t>
            </a:r>
          </a:p>
          <a:p>
            <a:r>
              <a:rPr lang="en-US" dirty="0" smtClean="0"/>
              <a:t>1895: Economic relations with U.S. make poor conditions for Cubans, new rebellion declares Cuba independent </a:t>
            </a:r>
          </a:p>
          <a:p>
            <a:pPr lvl="1"/>
            <a:r>
              <a:rPr lang="en-US" dirty="0" smtClean="0"/>
              <a:t>Marti dies in battle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Dying Spanish Empire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886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52563"/>
            <a:ext cx="354330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656" y="3657600"/>
            <a:ext cx="42862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391" y="381000"/>
            <a:ext cx="4998780" cy="322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685800"/>
            <a:ext cx="1524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Jose Marti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638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NYC newspapers make up stories about Spanish atrocities, Americans angry with Spain</a:t>
            </a:r>
          </a:p>
          <a:p>
            <a:pPr lvl="1"/>
            <a:r>
              <a:rPr lang="en-US" b="1" dirty="0" smtClean="0"/>
              <a:t>yellow journalism</a:t>
            </a:r>
          </a:p>
          <a:p>
            <a:pPr lvl="1"/>
            <a:r>
              <a:rPr lang="en-US" dirty="0" smtClean="0"/>
              <a:t>Stories were made up, but Spain did abuse Cubans</a:t>
            </a:r>
          </a:p>
          <a:p>
            <a:pPr lvl="2"/>
            <a:r>
              <a:rPr lang="en-US" dirty="0" smtClean="0"/>
              <a:t>200,000 Spanish soldiers herd thousands of Cubans into concentration camps, many die</a:t>
            </a:r>
          </a:p>
          <a:p>
            <a:r>
              <a:rPr lang="en-US" dirty="0" smtClean="0"/>
              <a:t>To avoid American </a:t>
            </a:r>
            <a:r>
              <a:rPr lang="en-US" b="1" dirty="0" smtClean="0"/>
              <a:t>intervention</a:t>
            </a:r>
            <a:r>
              <a:rPr lang="en-US" dirty="0" smtClean="0"/>
              <a:t>, Spain offers Cubans </a:t>
            </a:r>
            <a:r>
              <a:rPr lang="en-US" b="1" dirty="0" smtClean="0"/>
              <a:t>autonomy</a:t>
            </a:r>
            <a:r>
              <a:rPr lang="en-US" dirty="0" smtClean="0"/>
              <a:t>—Cuban refuse</a:t>
            </a:r>
          </a:p>
          <a:p>
            <a:r>
              <a:rPr lang="en-US" dirty="0" smtClean="0"/>
              <a:t>1898: Pres. McKinley sends battleship U.S.S. Maine to protect American interests in Cuba</a:t>
            </a:r>
          </a:p>
          <a:p>
            <a:pPr lvl="1"/>
            <a:r>
              <a:rPr lang="en-US" dirty="0" smtClean="0"/>
              <a:t>February 15, 1898: U.S.S. Maine explodes in Havana Harbor.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Support for Cuba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76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0736"/>
            <a:ext cx="38290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2840182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38236"/>
            <a:ext cx="4248150" cy="312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986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“Remember the Maine!” was battle cry for Republican </a:t>
            </a:r>
            <a:r>
              <a:rPr lang="en-US" b="1" dirty="0" smtClean="0"/>
              <a:t>jingoism </a:t>
            </a:r>
            <a:r>
              <a:rPr lang="en-US" dirty="0" smtClean="0"/>
              <a:t>(extreme nationalism)</a:t>
            </a:r>
          </a:p>
          <a:p>
            <a:r>
              <a:rPr lang="en-US" dirty="0" smtClean="0"/>
              <a:t>April 19, 1898: Congress recognizes Republic of Cuba</a:t>
            </a:r>
          </a:p>
          <a:p>
            <a:pPr lvl="1"/>
            <a:r>
              <a:rPr lang="en-US" dirty="0" smtClean="0"/>
              <a:t>4/24/98: Spain declares war on United States</a:t>
            </a:r>
          </a:p>
          <a:p>
            <a:r>
              <a:rPr lang="en-US" dirty="0" smtClean="0"/>
              <a:t>U.S. Navy blockades Cuba, destroys Spanish fleet in Philippines </a:t>
            </a:r>
          </a:p>
          <a:p>
            <a:pPr lvl="1"/>
            <a:r>
              <a:rPr lang="en-US" dirty="0" smtClean="0"/>
              <a:t>20,000 U.S. troops sent to Philippines, take Guam from Spain along the way</a:t>
            </a:r>
          </a:p>
          <a:p>
            <a:pPr lvl="1"/>
            <a:r>
              <a:rPr lang="en-US" dirty="0" smtClean="0"/>
              <a:t>U.S. teams up with Filipino rebels, take control of capital</a:t>
            </a:r>
          </a:p>
          <a:p>
            <a:pPr lvl="1"/>
            <a:r>
              <a:rPr lang="en-US" dirty="0" smtClean="0"/>
              <a:t>Now, time to concentrate on Caribbean colonies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Spanish American War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190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June 22-24: 17,000 U.S. troops land east of Santiago de Cuba, including volunteers called “Rough Riders”</a:t>
            </a:r>
          </a:p>
          <a:p>
            <a:pPr lvl="1"/>
            <a:r>
              <a:rPr lang="en-US" dirty="0" smtClean="0"/>
              <a:t>Col. Theodor Roosevelt second in command of R.R.</a:t>
            </a:r>
          </a:p>
          <a:p>
            <a:r>
              <a:rPr lang="en-US" dirty="0" smtClean="0"/>
              <a:t>Together with African-American 9</a:t>
            </a:r>
            <a:r>
              <a:rPr lang="en-US" baseline="30000" dirty="0" smtClean="0"/>
              <a:t>th</a:t>
            </a:r>
            <a:r>
              <a:rPr lang="en-US" dirty="0" smtClean="0"/>
              <a:t> and 10</a:t>
            </a:r>
            <a:r>
              <a:rPr lang="en-US" baseline="30000" dirty="0" smtClean="0"/>
              <a:t>th</a:t>
            </a:r>
            <a:r>
              <a:rPr lang="en-US" dirty="0" smtClean="0"/>
              <a:t> Cavalry Regiments, the Rough Riders take San Juan Hill</a:t>
            </a:r>
          </a:p>
          <a:p>
            <a:pPr lvl="1"/>
            <a:r>
              <a:rPr lang="en-US" dirty="0" smtClean="0"/>
              <a:t>Spanish get nervous and send navy fleet stationed in Santiago Harbor out to sea for protection</a:t>
            </a:r>
          </a:p>
          <a:p>
            <a:pPr lvl="1"/>
            <a:r>
              <a:rPr lang="en-US" dirty="0" smtClean="0"/>
              <a:t>The American fleet was waiting and destroys Spanish navy in Cuba</a:t>
            </a:r>
          </a:p>
          <a:p>
            <a:pPr lvl="1"/>
            <a:r>
              <a:rPr lang="en-US" dirty="0" smtClean="0"/>
              <a:t>Spain surrenders, the U.S. also takes control of Puerto Rico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United States in Cuba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22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3" y="1581150"/>
            <a:ext cx="533268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"/>
            <a:ext cx="2806921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46" y="4038600"/>
            <a:ext cx="26193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5547" y="799068"/>
            <a:ext cx="195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Rough Riders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8750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59</TotalTime>
  <Words>581</Words>
  <Application>Microsoft Office PowerPoint</Application>
  <PresentationFormat>On-screen Show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Paper</vt:lpstr>
      <vt:lpstr>The Spanish American War &amp; American Imperialism</vt:lpstr>
      <vt:lpstr>PowerPoint Presentation</vt:lpstr>
      <vt:lpstr>The Dying Spanish Empire </vt:lpstr>
      <vt:lpstr>PowerPoint Presentation</vt:lpstr>
      <vt:lpstr>American Support for Cuba</vt:lpstr>
      <vt:lpstr>PowerPoint Presentation</vt:lpstr>
      <vt:lpstr>The Spanish American War </vt:lpstr>
      <vt:lpstr>The United States in Cuba</vt:lpstr>
      <vt:lpstr>PowerPoint Presentation</vt:lpstr>
      <vt:lpstr>America’s Empire</vt:lpstr>
      <vt:lpstr>American Puerto Rico</vt:lpstr>
      <vt:lpstr>Americans in the Philippines</vt:lpstr>
      <vt:lpstr>Classwork:</vt:lpstr>
    </vt:vector>
  </TitlesOfParts>
  <Company>M-DCPS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Spanish American War &amp; American Imperialism</dc:title>
  <dc:creator>Ermer, John T.</dc:creator>
  <cp:lastModifiedBy>Ermer, John T.</cp:lastModifiedBy>
  <cp:revision>6</cp:revision>
  <dcterms:created xsi:type="dcterms:W3CDTF">2012-11-14T19:45:44Z</dcterms:created>
  <dcterms:modified xsi:type="dcterms:W3CDTF">2012-11-14T20:44:44Z</dcterms:modified>
</cp:coreProperties>
</file>