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B7FFBA-EC03-486D-BFA2-95F4105D29B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A895BE-FD2F-4CBF-A7CE-7F092C2A1E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in the Biosphere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Humans affect regional and global environments through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agriculture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development</a:t>
            </a:r>
            <a:r>
              <a:rPr lang="en-US" dirty="0" smtClean="0"/>
              <a:t>  and </a:t>
            </a:r>
            <a:r>
              <a:rPr lang="en-US" dirty="0" smtClean="0">
                <a:solidFill>
                  <a:srgbClr val="FF0000"/>
                </a:solidFill>
              </a:rPr>
              <a:t>industry</a:t>
            </a:r>
          </a:p>
          <a:p>
            <a:pPr>
              <a:buNone/>
            </a:pPr>
            <a:r>
              <a:rPr lang="en-US" dirty="0" smtClean="0"/>
              <a:t>in ways that affect Earth’s natural resources, 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ncluding </a:t>
            </a:r>
            <a:r>
              <a:rPr lang="en-US" dirty="0" smtClean="0">
                <a:solidFill>
                  <a:srgbClr val="C00000"/>
                </a:solidFill>
              </a:rPr>
              <a:t>soil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water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7030A0"/>
                </a:solidFill>
              </a:rPr>
              <a:t>atmosphere.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Monoculture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Soil erosion  (desertification)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Deforestation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Renewable resources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Non-renewable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Freshwater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Water pollution:</a:t>
            </a:r>
          </a:p>
          <a:p>
            <a:pPr>
              <a:buNone/>
            </a:pPr>
            <a:r>
              <a:rPr lang="en-US" dirty="0" smtClean="0"/>
              <a:t>Industrial and agricultural chemicals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Residential sewage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Nonpoint sources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Biological magnification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Air pollution:</a:t>
            </a:r>
          </a:p>
          <a:p>
            <a:pPr>
              <a:buNone/>
            </a:pPr>
            <a:r>
              <a:rPr lang="en-US" dirty="0" smtClean="0"/>
              <a:t>Smog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Acid rain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Greenhouse gases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Particulates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is it important?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Medicine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Agriculture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Ecosystem stability (keystone species)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Habitat fragmentation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Hunting</a:t>
            </a:r>
          </a:p>
          <a:p>
            <a:endParaRPr lang="en-US" dirty="0" smtClean="0"/>
          </a:p>
          <a:p>
            <a:r>
              <a:rPr lang="en-US" dirty="0" smtClean="0"/>
              <a:t>Introduced species</a:t>
            </a:r>
          </a:p>
          <a:p>
            <a:endParaRPr lang="en-US" dirty="0"/>
          </a:p>
          <a:p>
            <a:r>
              <a:rPr lang="en-US" dirty="0" smtClean="0"/>
              <a:t>Pollution</a:t>
            </a:r>
          </a:p>
          <a:p>
            <a:endParaRPr lang="en-US" dirty="0" smtClean="0"/>
          </a:p>
          <a:p>
            <a:r>
              <a:rPr lang="en-US" dirty="0" smtClean="0"/>
              <a:t>Introduced species</a:t>
            </a:r>
          </a:p>
          <a:p>
            <a:endParaRPr lang="en-US" dirty="0" smtClean="0"/>
          </a:p>
          <a:p>
            <a:r>
              <a:rPr lang="en-US" dirty="0" smtClean="0"/>
              <a:t>Climate change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Atmospheric ozone</a:t>
            </a:r>
          </a:p>
          <a:p>
            <a:endParaRPr lang="en-US" dirty="0"/>
          </a:p>
          <a:p>
            <a:r>
              <a:rPr lang="en-US" dirty="0" smtClean="0"/>
              <a:t>North Atlantic Fisheries</a:t>
            </a:r>
          </a:p>
          <a:p>
            <a:endParaRPr lang="en-US" dirty="0"/>
          </a:p>
          <a:p>
            <a:r>
              <a:rPr lang="en-US" dirty="0" smtClean="0"/>
              <a:t>Climate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for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114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Humans in the Biosphere</vt:lpstr>
      <vt:lpstr>Agriculture</vt:lpstr>
      <vt:lpstr>Sustainable development</vt:lpstr>
      <vt:lpstr>Freshwater resources </vt:lpstr>
      <vt:lpstr>Atmospheric resources</vt:lpstr>
      <vt:lpstr>Biodiversity</vt:lpstr>
      <vt:lpstr>Threats to biodiversity</vt:lpstr>
      <vt:lpstr>Ecological case studies</vt:lpstr>
      <vt:lpstr>Evidence for climate change</vt:lpstr>
    </vt:vector>
  </TitlesOfParts>
  <Company>DADESCHOOLS\258001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Humans in the Biosphere</dc:title>
  <dc:creator>221031</dc:creator>
  <cp:lastModifiedBy>221031</cp:lastModifiedBy>
  <cp:revision>10</cp:revision>
  <dcterms:created xsi:type="dcterms:W3CDTF">2014-09-14T16:31:36Z</dcterms:created>
  <dcterms:modified xsi:type="dcterms:W3CDTF">2014-09-14T17:37:27Z</dcterms:modified>
</cp:coreProperties>
</file>