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6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AC7E4E1-F97F-4ADF-8708-62CF61F9DD9A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BD791-1F84-4CDF-953B-182642B6A22D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4E1-F97F-4ADF-8708-62CF61F9DD9A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D791-1F84-4CDF-953B-182642B6A2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4E1-F97F-4ADF-8708-62CF61F9DD9A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D791-1F84-4CDF-953B-182642B6A2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C7E4E1-F97F-4ADF-8708-62CF61F9DD9A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6BD791-1F84-4CDF-953B-182642B6A22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4E1-F97F-4ADF-8708-62CF61F9DD9A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BD791-1F84-4CDF-953B-182642B6A22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C7E4E1-F97F-4ADF-8708-62CF61F9DD9A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6BD791-1F84-4CDF-953B-182642B6A22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AC7E4E1-F97F-4ADF-8708-62CF61F9DD9A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16BD791-1F84-4CDF-953B-182642B6A22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4E1-F97F-4ADF-8708-62CF61F9DD9A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BD791-1F84-4CDF-953B-182642B6A22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E4E1-F97F-4ADF-8708-62CF61F9DD9A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BD791-1F84-4CDF-953B-182642B6A2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C7E4E1-F97F-4ADF-8708-62CF61F9DD9A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6BD791-1F84-4CDF-953B-182642B6A22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AC7E4E1-F97F-4ADF-8708-62CF61F9DD9A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16BD791-1F84-4CDF-953B-182642B6A22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AC7E4E1-F97F-4ADF-8708-62CF61F9DD9A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16BD791-1F84-4CDF-953B-182642B6A22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&amp; Political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Populist People’s Party pushes for coinage of silver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~Republicans &amp; Democrats endorsed “gold standard”</a:t>
            </a:r>
          </a:p>
          <a:p>
            <a:pPr algn="l"/>
            <a:r>
              <a:rPr lang="en-US" dirty="0" smtClean="0"/>
              <a:t>	~People’s Party candidate William Jennings Bryan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Republican William McKinley promises “full dinner pail”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McKinley wins the election easily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 smtClean="0"/>
              <a:t>Populist Movement declines, but issues survive:</a:t>
            </a:r>
          </a:p>
          <a:p>
            <a:pPr lvl="1" algn="l"/>
            <a:r>
              <a:rPr lang="en-US" dirty="0"/>
              <a:t>	</a:t>
            </a:r>
            <a:r>
              <a:rPr lang="en-US" dirty="0" smtClean="0"/>
              <a:t>~graduated income tax</a:t>
            </a:r>
          </a:p>
          <a:p>
            <a:pPr lvl="1" algn="l"/>
            <a:r>
              <a:rPr lang="en-US" dirty="0"/>
              <a:t>	</a:t>
            </a:r>
            <a:r>
              <a:rPr lang="en-US" dirty="0" smtClean="0"/>
              <a:t>~further government regulation of economy</a:t>
            </a:r>
          </a:p>
          <a:p>
            <a:pPr lvl="1" algn="l"/>
            <a:r>
              <a:rPr lang="en-US" dirty="0"/>
              <a:t>	</a:t>
            </a:r>
            <a:r>
              <a:rPr lang="en-US" dirty="0" smtClean="0"/>
              <a:t>~farm subsidies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1896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673403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48" y="76201"/>
            <a:ext cx="202294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5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On page 132, write and answer questions 1-6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456176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1870-1900: The Gilded Age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Mark Twain first used term to describe USA; covered in gold, but rotting on inside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New Ideas:</a:t>
            </a:r>
          </a:p>
          <a:p>
            <a:pPr lvl="1" algn="l"/>
            <a:r>
              <a:rPr lang="en-US" dirty="0"/>
              <a:t>	</a:t>
            </a:r>
            <a:r>
              <a:rPr lang="en-US" dirty="0" smtClean="0"/>
              <a:t>~</a:t>
            </a:r>
            <a:r>
              <a:rPr lang="en-US" b="1" dirty="0" smtClean="0"/>
              <a:t>Individualism</a:t>
            </a:r>
          </a:p>
          <a:p>
            <a:pPr lvl="1" algn="l"/>
            <a:r>
              <a:rPr lang="en-US" dirty="0"/>
              <a:t>	</a:t>
            </a:r>
            <a:r>
              <a:rPr lang="en-US" dirty="0" smtClean="0"/>
              <a:t>~Natural Selection</a:t>
            </a:r>
          </a:p>
          <a:p>
            <a:pPr lvl="1" algn="l"/>
            <a:r>
              <a:rPr lang="en-US" dirty="0"/>
              <a:t>	</a:t>
            </a:r>
            <a:r>
              <a:rPr lang="en-US" dirty="0" smtClean="0"/>
              <a:t>~</a:t>
            </a:r>
            <a:r>
              <a:rPr lang="en-US" b="1" dirty="0" smtClean="0"/>
              <a:t>Social Darwinism</a:t>
            </a:r>
          </a:p>
          <a:p>
            <a:pPr lvl="1" algn="l"/>
            <a:r>
              <a:rPr lang="en-US" dirty="0"/>
              <a:t>		</a:t>
            </a:r>
            <a:r>
              <a:rPr lang="en-US" dirty="0" smtClean="0"/>
              <a:t>- “Survival of the fittest”: some people are more evolved than others</a:t>
            </a:r>
          </a:p>
          <a:p>
            <a:pPr lvl="1" algn="l"/>
            <a:r>
              <a:rPr lang="en-US" dirty="0"/>
              <a:t>	</a:t>
            </a:r>
            <a:r>
              <a:rPr lang="en-US" dirty="0" smtClean="0"/>
              <a:t>~Carnegie’s Gospel of Wealth: </a:t>
            </a:r>
            <a:r>
              <a:rPr lang="en-US" b="1" dirty="0" smtClean="0"/>
              <a:t>Philanthropy</a:t>
            </a:r>
            <a:endParaRPr lang="en-US" dirty="0" smtClean="0"/>
          </a:p>
          <a:p>
            <a:pPr lvl="1" algn="l"/>
            <a:r>
              <a:rPr lang="en-US" dirty="0"/>
              <a:t>	</a:t>
            </a:r>
            <a:r>
              <a:rPr lang="en-US" dirty="0" smtClean="0"/>
              <a:t>~Many Christian churches reject Darwin’s Theory of </a:t>
            </a:r>
            <a:r>
              <a:rPr lang="en-US" b="1" dirty="0" smtClean="0"/>
              <a:t>Evolution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Gilded Age Ideas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1524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1526917" cy="175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5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Many challenged Social Darwinism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Edward Bellamy’s </a:t>
            </a:r>
            <a:r>
              <a:rPr lang="en-US" u="sng" dirty="0" smtClean="0"/>
              <a:t>Looking Backward</a:t>
            </a:r>
          </a:p>
          <a:p>
            <a:pPr lvl="7" algn="l"/>
            <a:r>
              <a:rPr lang="en-US" dirty="0" smtClean="0"/>
              <a:t>	~Promoted Socialist ideals</a:t>
            </a:r>
            <a:endParaRPr lang="en-US" dirty="0"/>
          </a:p>
          <a:p>
            <a:pPr marL="342900" lvl="0" indent="-342900" algn="l">
              <a:buClr>
                <a:srgbClr val="6F6F7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Lester Frank Ward’s Reform Socialism (people are different from animals)</a:t>
            </a:r>
          </a:p>
          <a:p>
            <a:pPr marL="342900" lvl="0" indent="-342900" algn="l">
              <a:buClr>
                <a:srgbClr val="6F6F7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Naturalism: “people are victims of circumstance”</a:t>
            </a:r>
          </a:p>
          <a:p>
            <a:pPr marL="342900" lvl="0" indent="-342900" algn="l">
              <a:buClr>
                <a:srgbClr val="6F6F7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The Social Gospel</a:t>
            </a:r>
          </a:p>
          <a:p>
            <a:pPr marL="342900" lvl="0" indent="-342900" algn="l">
              <a:buClr>
                <a:srgbClr val="6F6F74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Settlement House </a:t>
            </a:r>
            <a:r>
              <a:rPr lang="en-US" dirty="0" smtClean="0">
                <a:solidFill>
                  <a:srgbClr val="FFFFFF"/>
                </a:solidFill>
              </a:rPr>
              <a:t>movement (Chicago’s Hull House)</a:t>
            </a:r>
          </a:p>
          <a:p>
            <a:pPr marL="342900" lvl="0" indent="-342900" algn="l">
              <a:buClr>
                <a:srgbClr val="6F6F7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Public Education</a:t>
            </a:r>
          </a:p>
          <a:p>
            <a:pPr lvl="0" algn="l">
              <a:buClr>
                <a:srgbClr val="6F6F74"/>
              </a:buClr>
            </a:pP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~</a:t>
            </a:r>
            <a:r>
              <a:rPr lang="en-US" b="1" dirty="0" smtClean="0">
                <a:solidFill>
                  <a:srgbClr val="FFFFFF"/>
                </a:solidFill>
              </a:rPr>
              <a:t>Americanization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/>
          </a:p>
          <a:p>
            <a:pPr marL="342900" lvl="0" indent="-342900" algn="l">
              <a:buClr>
                <a:srgbClr val="6F6F74"/>
              </a:buClr>
              <a:buFont typeface="Arial" pitchFamily="34" charset="0"/>
              <a:buChar char="•"/>
            </a:pPr>
            <a:endParaRPr lang="en-US" u="sng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reform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608060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88114"/>
            <a:ext cx="3830082" cy="345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1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Realism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~Writers </a:t>
            </a:r>
            <a:r>
              <a:rPr lang="en-US" b="1" dirty="0" smtClean="0"/>
              <a:t>published</a:t>
            </a:r>
            <a:r>
              <a:rPr lang="en-US" dirty="0" smtClean="0"/>
              <a:t> books portraying real life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-Mark Twain’s </a:t>
            </a:r>
            <a:r>
              <a:rPr lang="en-US" u="sng" dirty="0" smtClean="0"/>
              <a:t>Adventures of Huckleberry Finn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Rise of Popular Culture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~Industrialization improved ability to spend money on recreation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~Saloon culture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~Amusement Parks</a:t>
            </a:r>
          </a:p>
          <a:p>
            <a:pPr algn="l"/>
            <a:r>
              <a:rPr lang="en-US" dirty="0" smtClean="0"/>
              <a:t>	~Professional Sports (Cincinnati Red Stockings)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~Recreational Sport (basketball invented)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~Vaudeville theater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Spoils System: presidents handed out civil service jobs to friends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~ 1881: One rejected job seeker shoots President Garfield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Civil Service Reform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~1883: Pendleton Act: some jobs filled through exams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Election of 1884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~Democrat Grover Cleveland elected president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~angered both Democrats and Republicans, but was popular for 	  economic reforms: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-Interstate Commerce Act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-Fought to cut tariffs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Reform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1888: Republican Benjamin Harrison wins close election (lost pop. vote)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~Sherman Antitrust Act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Populism </a:t>
            </a:r>
            <a:r>
              <a:rPr lang="en-US" dirty="0" smtClean="0"/>
              <a:t>advocated for farmers, traditional Americans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Greenbacks: </a:t>
            </a:r>
            <a:r>
              <a:rPr lang="en-US" dirty="0" smtClean="0"/>
              <a:t>paper money that could not be exchanged for gold or silver</a:t>
            </a:r>
            <a:endParaRPr lang="en-US" b="1" dirty="0" smtClean="0"/>
          </a:p>
          <a:p>
            <a:pPr lvl="1" algn="l"/>
            <a:r>
              <a:rPr lang="en-US" b="1" dirty="0"/>
              <a:t>	</a:t>
            </a:r>
            <a:r>
              <a:rPr lang="en-US" b="1" dirty="0" smtClean="0"/>
              <a:t>~Inflation</a:t>
            </a:r>
            <a:r>
              <a:rPr lang="en-US" dirty="0" smtClean="0"/>
              <a:t>: increased money supply + no rise in available goods</a:t>
            </a:r>
            <a:endParaRPr lang="en-US" b="1" dirty="0"/>
          </a:p>
          <a:p>
            <a:pPr lvl="1" algn="l"/>
            <a:r>
              <a:rPr lang="en-US" b="1" dirty="0" smtClean="0"/>
              <a:t>	~</a:t>
            </a:r>
            <a:r>
              <a:rPr lang="en-US" dirty="0" smtClean="0"/>
              <a:t>3 US Currencies: greenbacks, gold and silver coins, banknotes tied to </a:t>
            </a:r>
            <a:r>
              <a:rPr lang="en-US" b="1" dirty="0" smtClean="0"/>
              <a:t>bonds</a:t>
            </a:r>
            <a:endParaRPr lang="en-US" dirty="0"/>
          </a:p>
          <a:p>
            <a:pPr lvl="1" algn="l"/>
            <a:r>
              <a:rPr lang="en-US" dirty="0" smtClean="0"/>
              <a:t>	~Congress stops making silver coins and printing greenbacks, pays off bonds</a:t>
            </a:r>
          </a:p>
          <a:p>
            <a:pPr lvl="1" algn="l"/>
            <a:r>
              <a:rPr lang="en-US" dirty="0"/>
              <a:t>	</a:t>
            </a:r>
            <a:r>
              <a:rPr lang="en-US" dirty="0" smtClean="0"/>
              <a:t>	-</a:t>
            </a:r>
            <a:r>
              <a:rPr lang="en-US" b="1" dirty="0" smtClean="0"/>
              <a:t>Deflation</a:t>
            </a:r>
            <a:r>
              <a:rPr lang="en-US" dirty="0" smtClean="0"/>
              <a:t>: rise in the value of money, rising interest rates</a:t>
            </a:r>
          </a:p>
          <a:p>
            <a:pPr marL="285750" lvl="1" indent="-285750" algn="l">
              <a:buFont typeface="Arial" pitchFamily="34" charset="0"/>
              <a:buChar char="•"/>
            </a:pPr>
            <a:endParaRPr lang="en-US" dirty="0" smtClean="0"/>
          </a:p>
          <a:p>
            <a:pPr marL="285750" lvl="1" indent="-285750" algn="l">
              <a:buFont typeface="Arial" pitchFamily="34" charset="0"/>
              <a:buChar char="•"/>
            </a:pP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Populism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0005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93502"/>
            <a:ext cx="3200400" cy="278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9236"/>
            <a:ext cx="4405540" cy="649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5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456176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Grange: Farmer’s organization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~1873: Recession causes farm incomes to fall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~The Grange argues for states to regulate railroads/warehouse rates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~Create </a:t>
            </a:r>
            <a:r>
              <a:rPr lang="en-US" b="1" dirty="0" smtClean="0"/>
              <a:t>cooperatives</a:t>
            </a:r>
            <a:r>
              <a:rPr lang="en-US" dirty="0" smtClean="0"/>
              <a:t> where farmers work together</a:t>
            </a:r>
          </a:p>
          <a:p>
            <a:pPr algn="l"/>
            <a:r>
              <a:rPr lang="en-US" dirty="0"/>
              <a:t>		</a:t>
            </a:r>
            <a:r>
              <a:rPr lang="en-US" dirty="0" smtClean="0"/>
              <a:t>-Cooperative strategies did not help farmers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Farmer’s Alliance replaces the Grange, but failed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Farmers turn to populist politics to help their cause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~</a:t>
            </a:r>
            <a:r>
              <a:rPr lang="en-US" b="1" dirty="0" smtClean="0"/>
              <a:t>Graduated Income Tax</a:t>
            </a:r>
          </a:p>
          <a:p>
            <a:pPr algn="l"/>
            <a:r>
              <a:rPr lang="en-US" b="1" dirty="0"/>
              <a:t>	</a:t>
            </a:r>
            <a:r>
              <a:rPr lang="en-US" b="1" dirty="0" smtClean="0"/>
              <a:t>~</a:t>
            </a:r>
            <a:r>
              <a:rPr lang="en-US" dirty="0" smtClean="0"/>
              <a:t>Government ownership of railroads</a:t>
            </a:r>
          </a:p>
          <a:p>
            <a:pPr algn="l"/>
            <a:r>
              <a:rPr lang="en-US" b="1" dirty="0"/>
              <a:t>	</a:t>
            </a:r>
            <a:r>
              <a:rPr lang="en-US" b="1" dirty="0" smtClean="0"/>
              <a:t>~</a:t>
            </a:r>
            <a:r>
              <a:rPr lang="en-US" dirty="0" smtClean="0"/>
              <a:t>Eight hour workday &amp; Immigration Reform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Populist ideas unpopular with urban voters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on the Farm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456</TotalTime>
  <Words>107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BlackTie</vt:lpstr>
      <vt:lpstr>Social &amp; Political Change</vt:lpstr>
      <vt:lpstr>Gilded Age Ideas</vt:lpstr>
      <vt:lpstr>Social reform</vt:lpstr>
      <vt:lpstr>PowerPoint Presentation</vt:lpstr>
      <vt:lpstr>Cultural change</vt:lpstr>
      <vt:lpstr>Political Reform</vt:lpstr>
      <vt:lpstr>The Rise of Populism</vt:lpstr>
      <vt:lpstr>PowerPoint Presentation</vt:lpstr>
      <vt:lpstr>Life on the Farm</vt:lpstr>
      <vt:lpstr>Election of 1896</vt:lpstr>
      <vt:lpstr>Classwork:</vt:lpstr>
    </vt:vector>
  </TitlesOfParts>
  <Company>M-DCPS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&amp; Political Change</dc:title>
  <dc:creator>Ermer, John T.</dc:creator>
  <cp:lastModifiedBy>Ermer, John T.</cp:lastModifiedBy>
  <cp:revision>11</cp:revision>
  <dcterms:created xsi:type="dcterms:W3CDTF">2012-11-07T12:32:19Z</dcterms:created>
  <dcterms:modified xsi:type="dcterms:W3CDTF">2012-11-07T20:08:34Z</dcterms:modified>
</cp:coreProperties>
</file>