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21B70C5-C084-464E-89DA-2B84734698AF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F548D74-2436-4B0D-B2EC-3BC614316A6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Segregation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&amp; Repression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Reconstruction, most African-American sharecrop</a:t>
            </a:r>
          </a:p>
          <a:p>
            <a:pPr lvl="1"/>
            <a:r>
              <a:rPr lang="en-US" dirty="0" smtClean="0"/>
              <a:t>Poor and indebted</a:t>
            </a:r>
          </a:p>
          <a:p>
            <a:r>
              <a:rPr lang="en-US" dirty="0" smtClean="0"/>
              <a:t>Many AA join Populist Party</a:t>
            </a:r>
          </a:p>
          <a:p>
            <a:pPr lvl="1"/>
            <a:r>
              <a:rPr lang="en-US" dirty="0" smtClean="0"/>
              <a:t>To appeal to more whites, Democrats use racism</a:t>
            </a:r>
          </a:p>
          <a:p>
            <a:pPr lvl="1"/>
            <a:r>
              <a:rPr lang="en-US" dirty="0" smtClean="0"/>
              <a:t>Many African-American rights undermined</a:t>
            </a:r>
          </a:p>
          <a:p>
            <a:r>
              <a:rPr lang="en-US" b="1" dirty="0" smtClean="0"/>
              <a:t>Poll Taxes </a:t>
            </a:r>
            <a:r>
              <a:rPr lang="en-US" dirty="0" smtClean="0"/>
              <a:t>and Literacy Tests to vote</a:t>
            </a:r>
          </a:p>
          <a:p>
            <a:pPr lvl="1"/>
            <a:r>
              <a:rPr lang="en-US" dirty="0" smtClean="0"/>
              <a:t>1867 Grandfather Clause for poor whites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57500" cy="139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32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Legalized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Crow laws: institutionalized discrimination and segregation in South</a:t>
            </a:r>
          </a:p>
          <a:p>
            <a:pPr lvl="1"/>
            <a:r>
              <a:rPr lang="en-US" dirty="0" smtClean="0"/>
              <a:t>1883: Supreme Court overturns Civil Rights Act of 1875</a:t>
            </a:r>
          </a:p>
          <a:p>
            <a:pPr lvl="1"/>
            <a:r>
              <a:rPr lang="en-US" dirty="0" smtClean="0"/>
              <a:t>1896: </a:t>
            </a:r>
            <a:r>
              <a:rPr lang="en-US" dirty="0" err="1" smtClean="0"/>
              <a:t>Plessy</a:t>
            </a:r>
            <a:r>
              <a:rPr lang="en-US" dirty="0" smtClean="0"/>
              <a:t> vs. Ferguson: “separate but equal”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6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810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37560"/>
            <a:ext cx="3886200" cy="32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62425"/>
            <a:ext cx="23336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16" y="457200"/>
            <a:ext cx="426118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24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African-American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Ida B. Wells: fights against mob violence</a:t>
            </a:r>
          </a:p>
          <a:p>
            <a:pPr lvl="1"/>
            <a:r>
              <a:rPr lang="en-US" b="1" dirty="0" err="1" smtClean="0"/>
              <a:t>Lynchings</a:t>
            </a:r>
            <a:endParaRPr lang="en-US" b="1" dirty="0" smtClean="0"/>
          </a:p>
          <a:p>
            <a:r>
              <a:rPr lang="en-US" dirty="0" smtClean="0"/>
              <a:t>Mary Church Terrell: Fights for women</a:t>
            </a:r>
          </a:p>
          <a:p>
            <a:r>
              <a:rPr lang="en-US" dirty="0" smtClean="0"/>
              <a:t>To compromise, or not to compromise</a:t>
            </a:r>
          </a:p>
          <a:p>
            <a:pPr lvl="1"/>
            <a:r>
              <a:rPr lang="en-US" dirty="0" smtClean="0"/>
              <a:t>W.E.B. Du Bois vs. Booker T.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0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962400" cy="572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2495"/>
            <a:ext cx="38290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80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 137, write and answer questions 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44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</TotalTime>
  <Words>126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Foundry</vt:lpstr>
      <vt:lpstr>The Rise of Segregation</vt:lpstr>
      <vt:lpstr>Resistance &amp; Repression</vt:lpstr>
      <vt:lpstr>Legalized Segregation</vt:lpstr>
      <vt:lpstr>PowerPoint Presentation</vt:lpstr>
      <vt:lpstr>African-American Response </vt:lpstr>
      <vt:lpstr>PowerPoint Presentation</vt:lpstr>
      <vt:lpstr>PowerPoint Presentation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Segregation</dc:title>
  <dc:creator>Ermer, John T.</dc:creator>
  <cp:lastModifiedBy>Ermer, John T.</cp:lastModifiedBy>
  <cp:revision>3</cp:revision>
  <dcterms:created xsi:type="dcterms:W3CDTF">2012-11-09T11:57:35Z</dcterms:created>
  <dcterms:modified xsi:type="dcterms:W3CDTF">2012-11-09T12:20:57Z</dcterms:modified>
</cp:coreProperties>
</file>